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4" r:id="rId1"/>
  </p:sldMasterIdLst>
  <p:handoutMasterIdLst>
    <p:handoutMasterId r:id="rId17"/>
  </p:handoutMasterIdLst>
  <p:sldIdLst>
    <p:sldId id="256" r:id="rId2"/>
    <p:sldId id="257" r:id="rId3"/>
    <p:sldId id="270" r:id="rId4"/>
    <p:sldId id="269" r:id="rId5"/>
    <p:sldId id="258" r:id="rId6"/>
    <p:sldId id="260" r:id="rId7"/>
    <p:sldId id="259" r:id="rId8"/>
    <p:sldId id="261" r:id="rId9"/>
    <p:sldId id="262" r:id="rId10"/>
    <p:sldId id="263" r:id="rId11"/>
    <p:sldId id="265" r:id="rId12"/>
    <p:sldId id="264" r:id="rId13"/>
    <p:sldId id="267" r:id="rId14"/>
    <p:sldId id="271" r:id="rId15"/>
    <p:sldId id="268" r:id="rId16"/>
  </p:sldIdLst>
  <p:sldSz cx="12192000" cy="6858000"/>
  <p:notesSz cx="6888163" cy="100187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ittlere Formatvorlage 4 - Akz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11" autoAdjust="0"/>
    <p:restoredTop sz="94660"/>
  </p:normalViewPr>
  <p:slideViewPr>
    <p:cSldViewPr snapToGrid="0">
      <p:cViewPr varScale="1">
        <p:scale>
          <a:sx n="115" d="100"/>
          <a:sy n="115" d="100"/>
        </p:scale>
        <p:origin x="35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berbau 3" userId="56309851-0e4b-4540-bfd5-455a5e5c2346" providerId="ADAL" clId="{39475600-DAF7-4D39-B70B-733C261B180B}"/>
    <pc:docChg chg="undo custSel addSld modSld sldOrd">
      <pc:chgData name="Biberbau 3" userId="56309851-0e4b-4540-bfd5-455a5e5c2346" providerId="ADAL" clId="{39475600-DAF7-4D39-B70B-733C261B180B}" dt="2022-06-03T09:38:06.600" v="3537" actId="20577"/>
      <pc:docMkLst>
        <pc:docMk/>
      </pc:docMkLst>
      <pc:sldChg chg="modSp mod">
        <pc:chgData name="Biberbau 3" userId="56309851-0e4b-4540-bfd5-455a5e5c2346" providerId="ADAL" clId="{39475600-DAF7-4D39-B70B-733C261B180B}" dt="2022-06-03T08:03:53.849" v="3" actId="20577"/>
        <pc:sldMkLst>
          <pc:docMk/>
          <pc:sldMk cId="951569473" sldId="256"/>
        </pc:sldMkLst>
        <pc:spChg chg="mod">
          <ac:chgData name="Biberbau 3" userId="56309851-0e4b-4540-bfd5-455a5e5c2346" providerId="ADAL" clId="{39475600-DAF7-4D39-B70B-733C261B180B}" dt="2022-06-03T08:03:53.849" v="3" actId="20577"/>
          <ac:spMkLst>
            <pc:docMk/>
            <pc:sldMk cId="951569473" sldId="256"/>
            <ac:spMk id="3" creationId="{00000000-0000-0000-0000-000000000000}"/>
          </ac:spMkLst>
        </pc:spChg>
      </pc:sldChg>
      <pc:sldChg chg="modSp mod">
        <pc:chgData name="Biberbau 3" userId="56309851-0e4b-4540-bfd5-455a5e5c2346" providerId="ADAL" clId="{39475600-DAF7-4D39-B70B-733C261B180B}" dt="2022-06-03T09:38:06.600" v="3537" actId="20577"/>
        <pc:sldMkLst>
          <pc:docMk/>
          <pc:sldMk cId="2203029940" sldId="257"/>
        </pc:sldMkLst>
        <pc:spChg chg="mod">
          <ac:chgData name="Biberbau 3" userId="56309851-0e4b-4540-bfd5-455a5e5c2346" providerId="ADAL" clId="{39475600-DAF7-4D39-B70B-733C261B180B}" dt="2022-06-03T09:38:06.600" v="3537" actId="20577"/>
          <ac:spMkLst>
            <pc:docMk/>
            <pc:sldMk cId="2203029940" sldId="257"/>
            <ac:spMk id="3" creationId="{00000000-0000-0000-0000-000000000000}"/>
          </ac:spMkLst>
        </pc:spChg>
      </pc:sldChg>
      <pc:sldChg chg="modSp mod">
        <pc:chgData name="Biberbau 3" userId="56309851-0e4b-4540-bfd5-455a5e5c2346" providerId="ADAL" clId="{39475600-DAF7-4D39-B70B-733C261B180B}" dt="2022-06-03T09:10:22.955" v="2875" actId="403"/>
        <pc:sldMkLst>
          <pc:docMk/>
          <pc:sldMk cId="3819632181" sldId="258"/>
        </pc:sldMkLst>
        <pc:spChg chg="mod">
          <ac:chgData name="Biberbau 3" userId="56309851-0e4b-4540-bfd5-455a5e5c2346" providerId="ADAL" clId="{39475600-DAF7-4D39-B70B-733C261B180B}" dt="2022-06-03T08:33:06.630" v="652" actId="20577"/>
          <ac:spMkLst>
            <pc:docMk/>
            <pc:sldMk cId="3819632181" sldId="258"/>
            <ac:spMk id="2" creationId="{00000000-0000-0000-0000-000000000000}"/>
          </ac:spMkLst>
        </pc:spChg>
        <pc:spChg chg="mod">
          <ac:chgData name="Biberbau 3" userId="56309851-0e4b-4540-bfd5-455a5e5c2346" providerId="ADAL" clId="{39475600-DAF7-4D39-B70B-733C261B180B}" dt="2022-06-03T09:10:22.955" v="2875" actId="403"/>
          <ac:spMkLst>
            <pc:docMk/>
            <pc:sldMk cId="3819632181" sldId="258"/>
            <ac:spMk id="3" creationId="{00000000-0000-0000-0000-000000000000}"/>
          </ac:spMkLst>
        </pc:spChg>
      </pc:sldChg>
      <pc:sldChg chg="modSp mod">
        <pc:chgData name="Biberbau 3" userId="56309851-0e4b-4540-bfd5-455a5e5c2346" providerId="ADAL" clId="{39475600-DAF7-4D39-B70B-733C261B180B}" dt="2022-06-03T09:10:08.010" v="2872" actId="1076"/>
        <pc:sldMkLst>
          <pc:docMk/>
          <pc:sldMk cId="114164858" sldId="259"/>
        </pc:sldMkLst>
        <pc:spChg chg="mod">
          <ac:chgData name="Biberbau 3" userId="56309851-0e4b-4540-bfd5-455a5e5c2346" providerId="ADAL" clId="{39475600-DAF7-4D39-B70B-733C261B180B}" dt="2022-06-03T09:07:40.352" v="2852" actId="1076"/>
          <ac:spMkLst>
            <pc:docMk/>
            <pc:sldMk cId="114164858" sldId="259"/>
            <ac:spMk id="2" creationId="{00000000-0000-0000-0000-000000000000}"/>
          </ac:spMkLst>
        </pc:spChg>
        <pc:spChg chg="mod">
          <ac:chgData name="Biberbau 3" userId="56309851-0e4b-4540-bfd5-455a5e5c2346" providerId="ADAL" clId="{39475600-DAF7-4D39-B70B-733C261B180B}" dt="2022-06-03T08:38:15.534" v="829" actId="1076"/>
          <ac:spMkLst>
            <pc:docMk/>
            <pc:sldMk cId="114164858" sldId="259"/>
            <ac:spMk id="4" creationId="{00000000-0000-0000-0000-000000000000}"/>
          </ac:spMkLst>
        </pc:spChg>
        <pc:spChg chg="mod">
          <ac:chgData name="Biberbau 3" userId="56309851-0e4b-4540-bfd5-455a5e5c2346" providerId="ADAL" clId="{39475600-DAF7-4D39-B70B-733C261B180B}" dt="2022-06-03T08:36:14.848" v="827" actId="20577"/>
          <ac:spMkLst>
            <pc:docMk/>
            <pc:sldMk cId="114164858" sldId="259"/>
            <ac:spMk id="6" creationId="{00000000-0000-0000-0000-000000000000}"/>
          </ac:spMkLst>
        </pc:spChg>
        <pc:spChg chg="mod">
          <ac:chgData name="Biberbau 3" userId="56309851-0e4b-4540-bfd5-455a5e5c2346" providerId="ADAL" clId="{39475600-DAF7-4D39-B70B-733C261B180B}" dt="2022-06-03T09:10:06.137" v="2871" actId="1076"/>
          <ac:spMkLst>
            <pc:docMk/>
            <pc:sldMk cId="114164858" sldId="259"/>
            <ac:spMk id="11" creationId="{00000000-0000-0000-0000-000000000000}"/>
          </ac:spMkLst>
        </pc:spChg>
        <pc:spChg chg="mod">
          <ac:chgData name="Biberbau 3" userId="56309851-0e4b-4540-bfd5-455a5e5c2346" providerId="ADAL" clId="{39475600-DAF7-4D39-B70B-733C261B180B}" dt="2022-06-03T09:10:08.010" v="2872" actId="1076"/>
          <ac:spMkLst>
            <pc:docMk/>
            <pc:sldMk cId="114164858" sldId="259"/>
            <ac:spMk id="12" creationId="{00000000-0000-0000-0000-000000000000}"/>
          </ac:spMkLst>
        </pc:spChg>
      </pc:sldChg>
      <pc:sldChg chg="modSp mod ord">
        <pc:chgData name="Biberbau 3" userId="56309851-0e4b-4540-bfd5-455a5e5c2346" providerId="ADAL" clId="{39475600-DAF7-4D39-B70B-733C261B180B}" dt="2022-06-03T09:11:36.092" v="2885" actId="1076"/>
        <pc:sldMkLst>
          <pc:docMk/>
          <pc:sldMk cId="598374717" sldId="260"/>
        </pc:sldMkLst>
        <pc:spChg chg="mod">
          <ac:chgData name="Biberbau 3" userId="56309851-0e4b-4540-bfd5-455a5e5c2346" providerId="ADAL" clId="{39475600-DAF7-4D39-B70B-733C261B180B}" dt="2022-06-03T09:11:19.726" v="2884" actId="20577"/>
          <ac:spMkLst>
            <pc:docMk/>
            <pc:sldMk cId="598374717" sldId="260"/>
            <ac:spMk id="3" creationId="{00000000-0000-0000-0000-000000000000}"/>
          </ac:spMkLst>
        </pc:spChg>
        <pc:spChg chg="mod">
          <ac:chgData name="Biberbau 3" userId="56309851-0e4b-4540-bfd5-455a5e5c2346" providerId="ADAL" clId="{39475600-DAF7-4D39-B70B-733C261B180B}" dt="2022-06-03T09:11:36.092" v="2885" actId="1076"/>
          <ac:spMkLst>
            <pc:docMk/>
            <pc:sldMk cId="598374717" sldId="260"/>
            <ac:spMk id="4" creationId="{00000000-0000-0000-0000-000000000000}"/>
          </ac:spMkLst>
        </pc:spChg>
      </pc:sldChg>
      <pc:sldChg chg="modSp mod">
        <pc:chgData name="Biberbau 3" userId="56309851-0e4b-4540-bfd5-455a5e5c2346" providerId="ADAL" clId="{39475600-DAF7-4D39-B70B-733C261B180B}" dt="2022-06-03T09:16:47.839" v="2977" actId="20577"/>
        <pc:sldMkLst>
          <pc:docMk/>
          <pc:sldMk cId="531564195" sldId="261"/>
        </pc:sldMkLst>
        <pc:spChg chg="mod">
          <ac:chgData name="Biberbau 3" userId="56309851-0e4b-4540-bfd5-455a5e5c2346" providerId="ADAL" clId="{39475600-DAF7-4D39-B70B-733C261B180B}" dt="2022-06-03T09:16:47.839" v="2977" actId="20577"/>
          <ac:spMkLst>
            <pc:docMk/>
            <pc:sldMk cId="531564195" sldId="261"/>
            <ac:spMk id="3" creationId="{00000000-0000-0000-0000-000000000000}"/>
          </ac:spMkLst>
        </pc:spChg>
      </pc:sldChg>
      <pc:sldChg chg="delSp modSp mod">
        <pc:chgData name="Biberbau 3" userId="56309851-0e4b-4540-bfd5-455a5e5c2346" providerId="ADAL" clId="{39475600-DAF7-4D39-B70B-733C261B180B}" dt="2022-06-03T09:20:30.191" v="3014" actId="20577"/>
        <pc:sldMkLst>
          <pc:docMk/>
          <pc:sldMk cId="4217773965" sldId="262"/>
        </pc:sldMkLst>
        <pc:spChg chg="mod">
          <ac:chgData name="Biberbau 3" userId="56309851-0e4b-4540-bfd5-455a5e5c2346" providerId="ADAL" clId="{39475600-DAF7-4D39-B70B-733C261B180B}" dt="2022-06-03T09:20:30.191" v="3014" actId="20577"/>
          <ac:spMkLst>
            <pc:docMk/>
            <pc:sldMk cId="4217773965" sldId="262"/>
            <ac:spMk id="3" creationId="{00000000-0000-0000-0000-000000000000}"/>
          </ac:spMkLst>
        </pc:spChg>
        <pc:picChg chg="del">
          <ac:chgData name="Biberbau 3" userId="56309851-0e4b-4540-bfd5-455a5e5c2346" providerId="ADAL" clId="{39475600-DAF7-4D39-B70B-733C261B180B}" dt="2022-06-03T09:18:48.102" v="2985" actId="478"/>
          <ac:picMkLst>
            <pc:docMk/>
            <pc:sldMk cId="4217773965" sldId="262"/>
            <ac:picMk id="13" creationId="{00000000-0000-0000-0000-000000000000}"/>
          </ac:picMkLst>
        </pc:picChg>
      </pc:sldChg>
      <pc:sldChg chg="modSp mod">
        <pc:chgData name="Biberbau 3" userId="56309851-0e4b-4540-bfd5-455a5e5c2346" providerId="ADAL" clId="{39475600-DAF7-4D39-B70B-733C261B180B}" dt="2022-06-03T09:22:48.772" v="3019" actId="27636"/>
        <pc:sldMkLst>
          <pc:docMk/>
          <pc:sldMk cId="232873184" sldId="263"/>
        </pc:sldMkLst>
        <pc:spChg chg="mod">
          <ac:chgData name="Biberbau 3" userId="56309851-0e4b-4540-bfd5-455a5e5c2346" providerId="ADAL" clId="{39475600-DAF7-4D39-B70B-733C261B180B}" dt="2022-06-03T08:04:32.043" v="11" actId="1076"/>
          <ac:spMkLst>
            <pc:docMk/>
            <pc:sldMk cId="232873184" sldId="263"/>
            <ac:spMk id="6" creationId="{00000000-0000-0000-0000-000000000000}"/>
          </ac:spMkLst>
        </pc:spChg>
        <pc:spChg chg="mod">
          <ac:chgData name="Biberbau 3" userId="56309851-0e4b-4540-bfd5-455a5e5c2346" providerId="ADAL" clId="{39475600-DAF7-4D39-B70B-733C261B180B}" dt="2022-06-03T09:22:48.772" v="3019" actId="27636"/>
          <ac:spMkLst>
            <pc:docMk/>
            <pc:sldMk cId="232873184" sldId="263"/>
            <ac:spMk id="12" creationId="{00000000-0000-0000-0000-000000000000}"/>
          </ac:spMkLst>
        </pc:spChg>
      </pc:sldChg>
      <pc:sldChg chg="modSp mod">
        <pc:chgData name="Biberbau 3" userId="56309851-0e4b-4540-bfd5-455a5e5c2346" providerId="ADAL" clId="{39475600-DAF7-4D39-B70B-733C261B180B}" dt="2022-06-03T09:25:06.908" v="3022" actId="20577"/>
        <pc:sldMkLst>
          <pc:docMk/>
          <pc:sldMk cId="1566028502" sldId="264"/>
        </pc:sldMkLst>
        <pc:spChg chg="mod">
          <ac:chgData name="Biberbau 3" userId="56309851-0e4b-4540-bfd5-455a5e5c2346" providerId="ADAL" clId="{39475600-DAF7-4D39-B70B-733C261B180B}" dt="2022-06-03T09:24:43.876" v="3021" actId="1076"/>
          <ac:spMkLst>
            <pc:docMk/>
            <pc:sldMk cId="1566028502" sldId="264"/>
            <ac:spMk id="2" creationId="{00000000-0000-0000-0000-000000000000}"/>
          </ac:spMkLst>
        </pc:spChg>
        <pc:spChg chg="mod">
          <ac:chgData name="Biberbau 3" userId="56309851-0e4b-4540-bfd5-455a5e5c2346" providerId="ADAL" clId="{39475600-DAF7-4D39-B70B-733C261B180B}" dt="2022-06-03T09:25:06.908" v="3022" actId="20577"/>
          <ac:spMkLst>
            <pc:docMk/>
            <pc:sldMk cId="1566028502" sldId="264"/>
            <ac:spMk id="4" creationId="{00000000-0000-0000-0000-000000000000}"/>
          </ac:spMkLst>
        </pc:spChg>
      </pc:sldChg>
      <pc:sldChg chg="delSp mod">
        <pc:chgData name="Biberbau 3" userId="56309851-0e4b-4540-bfd5-455a5e5c2346" providerId="ADAL" clId="{39475600-DAF7-4D39-B70B-733C261B180B}" dt="2022-06-03T08:04:46.551" v="13" actId="478"/>
        <pc:sldMkLst>
          <pc:docMk/>
          <pc:sldMk cId="3721930791" sldId="265"/>
        </pc:sldMkLst>
        <pc:spChg chg="del">
          <ac:chgData name="Biberbau 3" userId="56309851-0e4b-4540-bfd5-455a5e5c2346" providerId="ADAL" clId="{39475600-DAF7-4D39-B70B-733C261B180B}" dt="2022-06-03T08:04:46.551" v="13" actId="478"/>
          <ac:spMkLst>
            <pc:docMk/>
            <pc:sldMk cId="3721930791" sldId="265"/>
            <ac:spMk id="2" creationId="{00000000-0000-0000-0000-000000000000}"/>
          </ac:spMkLst>
        </pc:spChg>
      </pc:sldChg>
      <pc:sldChg chg="modSp mod">
        <pc:chgData name="Biberbau 3" userId="56309851-0e4b-4540-bfd5-455a5e5c2346" providerId="ADAL" clId="{39475600-DAF7-4D39-B70B-733C261B180B}" dt="2022-06-03T09:25:51.790" v="3023" actId="1076"/>
        <pc:sldMkLst>
          <pc:docMk/>
          <pc:sldMk cId="100022874" sldId="268"/>
        </pc:sldMkLst>
        <pc:spChg chg="mod">
          <ac:chgData name="Biberbau 3" userId="56309851-0e4b-4540-bfd5-455a5e5c2346" providerId="ADAL" clId="{39475600-DAF7-4D39-B70B-733C261B180B}" dt="2022-06-03T09:25:51.790" v="3023" actId="1076"/>
          <ac:spMkLst>
            <pc:docMk/>
            <pc:sldMk cId="100022874" sldId="268"/>
            <ac:spMk id="3" creationId="{00000000-0000-0000-0000-000000000000}"/>
          </ac:spMkLst>
        </pc:spChg>
      </pc:sldChg>
      <pc:sldChg chg="addSp delSp modSp new mod">
        <pc:chgData name="Biberbau 3" userId="56309851-0e4b-4540-bfd5-455a5e5c2346" providerId="ADAL" clId="{39475600-DAF7-4D39-B70B-733C261B180B}" dt="2022-06-03T09:05:38.581" v="2747" actId="1076"/>
        <pc:sldMkLst>
          <pc:docMk/>
          <pc:sldMk cId="610607642" sldId="269"/>
        </pc:sldMkLst>
        <pc:spChg chg="mod">
          <ac:chgData name="Biberbau 3" userId="56309851-0e4b-4540-bfd5-455a5e5c2346" providerId="ADAL" clId="{39475600-DAF7-4D39-B70B-733C261B180B}" dt="2022-06-03T08:28:43.180" v="454" actId="1076"/>
          <ac:spMkLst>
            <pc:docMk/>
            <pc:sldMk cId="610607642" sldId="269"/>
            <ac:spMk id="2" creationId="{1D25AD67-187B-63F9-CB91-CC21A4B7592C}"/>
          </ac:spMkLst>
        </pc:spChg>
        <pc:spChg chg="del">
          <ac:chgData name="Biberbau 3" userId="56309851-0e4b-4540-bfd5-455a5e5c2346" providerId="ADAL" clId="{39475600-DAF7-4D39-B70B-733C261B180B}" dt="2022-06-03T08:15:12.455" v="65" actId="478"/>
          <ac:spMkLst>
            <pc:docMk/>
            <pc:sldMk cId="610607642" sldId="269"/>
            <ac:spMk id="3" creationId="{4BBB8A5D-1CD1-84B7-150E-E3176B728E7C}"/>
          </ac:spMkLst>
        </pc:spChg>
        <pc:spChg chg="add mod">
          <ac:chgData name="Biberbau 3" userId="56309851-0e4b-4540-bfd5-455a5e5c2346" providerId="ADAL" clId="{39475600-DAF7-4D39-B70B-733C261B180B}" dt="2022-06-03T08:29:12.118" v="465" actId="14100"/>
          <ac:spMkLst>
            <pc:docMk/>
            <pc:sldMk cId="610607642" sldId="269"/>
            <ac:spMk id="4" creationId="{A342744F-23DC-D702-A473-DAFE9A1BF5E1}"/>
          </ac:spMkLst>
        </pc:spChg>
        <pc:spChg chg="add mod">
          <ac:chgData name="Biberbau 3" userId="56309851-0e4b-4540-bfd5-455a5e5c2346" providerId="ADAL" clId="{39475600-DAF7-4D39-B70B-733C261B180B}" dt="2022-06-03T09:05:38.581" v="2747" actId="1076"/>
          <ac:spMkLst>
            <pc:docMk/>
            <pc:sldMk cId="610607642" sldId="269"/>
            <ac:spMk id="5" creationId="{0B6A079E-155D-B82F-273C-B0F0B34D8FF9}"/>
          </ac:spMkLst>
        </pc:spChg>
        <pc:spChg chg="add mod">
          <ac:chgData name="Biberbau 3" userId="56309851-0e4b-4540-bfd5-455a5e5c2346" providerId="ADAL" clId="{39475600-DAF7-4D39-B70B-733C261B180B}" dt="2022-06-03T09:05:22.186" v="2742" actId="1076"/>
          <ac:spMkLst>
            <pc:docMk/>
            <pc:sldMk cId="610607642" sldId="269"/>
            <ac:spMk id="6" creationId="{5A634CEC-F510-7842-F432-B671B55BD5F3}"/>
          </ac:spMkLst>
        </pc:spChg>
        <pc:spChg chg="add mod">
          <ac:chgData name="Biberbau 3" userId="56309851-0e4b-4540-bfd5-455a5e5c2346" providerId="ADAL" clId="{39475600-DAF7-4D39-B70B-733C261B180B}" dt="2022-06-03T09:05:36.260" v="2746" actId="1076"/>
          <ac:spMkLst>
            <pc:docMk/>
            <pc:sldMk cId="610607642" sldId="269"/>
            <ac:spMk id="7" creationId="{8E3BFACC-2F6D-9ABA-D86B-C86A6524A3C4}"/>
          </ac:spMkLst>
        </pc:spChg>
        <pc:spChg chg="add mod">
          <ac:chgData name="Biberbau 3" userId="56309851-0e4b-4540-bfd5-455a5e5c2346" providerId="ADAL" clId="{39475600-DAF7-4D39-B70B-733C261B180B}" dt="2022-06-03T09:05:27.697" v="2743" actId="1076"/>
          <ac:spMkLst>
            <pc:docMk/>
            <pc:sldMk cId="610607642" sldId="269"/>
            <ac:spMk id="8" creationId="{9D43F731-9A26-B103-0A97-4C647E8219B1}"/>
          </ac:spMkLst>
        </pc:spChg>
        <pc:spChg chg="add mod">
          <ac:chgData name="Biberbau 3" userId="56309851-0e4b-4540-bfd5-455a5e5c2346" providerId="ADAL" clId="{39475600-DAF7-4D39-B70B-733C261B180B}" dt="2022-06-03T09:05:30.404" v="2744" actId="1076"/>
          <ac:spMkLst>
            <pc:docMk/>
            <pc:sldMk cId="610607642" sldId="269"/>
            <ac:spMk id="9" creationId="{029B2727-342D-6799-6ACE-E17A0FAB21F1}"/>
          </ac:spMkLst>
        </pc:spChg>
        <pc:spChg chg="add mod">
          <ac:chgData name="Biberbau 3" userId="56309851-0e4b-4540-bfd5-455a5e5c2346" providerId="ADAL" clId="{39475600-DAF7-4D39-B70B-733C261B180B}" dt="2022-06-03T09:05:33.952" v="2745" actId="1076"/>
          <ac:spMkLst>
            <pc:docMk/>
            <pc:sldMk cId="610607642" sldId="269"/>
            <ac:spMk id="10" creationId="{0EC98A26-608E-9F0C-21AF-FFC1B9963A4D}"/>
          </ac:spMkLst>
        </pc:spChg>
      </pc:sldChg>
      <pc:sldChg chg="modSp new mod ord">
        <pc:chgData name="Biberbau 3" userId="56309851-0e4b-4540-bfd5-455a5e5c2346" providerId="ADAL" clId="{39475600-DAF7-4D39-B70B-733C261B180B}" dt="2022-06-03T09:05:13.599" v="2740"/>
        <pc:sldMkLst>
          <pc:docMk/>
          <pc:sldMk cId="1625933779" sldId="270"/>
        </pc:sldMkLst>
        <pc:spChg chg="mod">
          <ac:chgData name="Biberbau 3" userId="56309851-0e4b-4540-bfd5-455a5e5c2346" providerId="ADAL" clId="{39475600-DAF7-4D39-B70B-733C261B180B}" dt="2022-06-03T08:59:13.895" v="2148" actId="1076"/>
          <ac:spMkLst>
            <pc:docMk/>
            <pc:sldMk cId="1625933779" sldId="270"/>
            <ac:spMk id="2" creationId="{F064F141-7D85-FE03-7DF7-0DA3CCFCF768}"/>
          </ac:spMkLst>
        </pc:spChg>
        <pc:spChg chg="mod">
          <ac:chgData name="Biberbau 3" userId="56309851-0e4b-4540-bfd5-455a5e5c2346" providerId="ADAL" clId="{39475600-DAF7-4D39-B70B-733C261B180B}" dt="2022-06-03T09:04:45.131" v="2738" actId="313"/>
          <ac:spMkLst>
            <pc:docMk/>
            <pc:sldMk cId="1625933779" sldId="270"/>
            <ac:spMk id="3" creationId="{5777E3F0-BFA0-E4A1-82EE-BE257AA27398}"/>
          </ac:spMkLst>
        </pc:spChg>
      </pc:sldChg>
      <pc:sldChg chg="addSp modSp new mod">
        <pc:chgData name="Biberbau 3" userId="56309851-0e4b-4540-bfd5-455a5e5c2346" providerId="ADAL" clId="{39475600-DAF7-4D39-B70B-733C261B180B}" dt="2022-06-03T09:35:51.936" v="3500" actId="20577"/>
        <pc:sldMkLst>
          <pc:docMk/>
          <pc:sldMk cId="472124943" sldId="271"/>
        </pc:sldMkLst>
        <pc:spChg chg="add mod">
          <ac:chgData name="Biberbau 3" userId="56309851-0e4b-4540-bfd5-455a5e5c2346" providerId="ADAL" clId="{39475600-DAF7-4D39-B70B-733C261B180B}" dt="2022-06-03T09:28:52.437" v="3301" actId="1076"/>
          <ac:spMkLst>
            <pc:docMk/>
            <pc:sldMk cId="472124943" sldId="271"/>
            <ac:spMk id="2" creationId="{527587AE-A202-F969-47FF-DAD9A60E72B0}"/>
          </ac:spMkLst>
        </pc:spChg>
        <pc:spChg chg="add mod">
          <ac:chgData name="Biberbau 3" userId="56309851-0e4b-4540-bfd5-455a5e5c2346" providerId="ADAL" clId="{39475600-DAF7-4D39-B70B-733C261B180B}" dt="2022-06-03T09:35:51.936" v="3500" actId="20577"/>
          <ac:spMkLst>
            <pc:docMk/>
            <pc:sldMk cId="472124943" sldId="271"/>
            <ac:spMk id="3" creationId="{B729EFE6-E302-564D-3405-D1B2FC99D97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de-DE"/>
          </a:p>
        </p:txBody>
      </p:sp>
      <p:sp>
        <p:nvSpPr>
          <p:cNvPr id="3" name="Datumsplatzhalter 2"/>
          <p:cNvSpPr>
            <a:spLocks noGrp="1"/>
          </p:cNvSpPr>
          <p:nvPr>
            <p:ph type="dt" sz="quarter" idx="1"/>
          </p:nvPr>
        </p:nvSpPr>
        <p:spPr>
          <a:xfrm>
            <a:off x="3901698" y="0"/>
            <a:ext cx="2984871" cy="502676"/>
          </a:xfrm>
          <a:prstGeom prst="rect">
            <a:avLst/>
          </a:prstGeom>
        </p:spPr>
        <p:txBody>
          <a:bodyPr vert="horz" lIns="96606" tIns="48303" rIns="96606" bIns="48303" rtlCol="0"/>
          <a:lstStyle>
            <a:lvl1pPr algn="r">
              <a:defRPr sz="1300"/>
            </a:lvl1pPr>
          </a:lstStyle>
          <a:p>
            <a:fld id="{AA9523DC-2720-4C2C-AE5E-9E491EF0FD0A}" type="datetimeFigureOut">
              <a:rPr lang="de-DE" smtClean="0"/>
              <a:t>06.07.2022</a:t>
            </a:fld>
            <a:endParaRPr lang="de-DE"/>
          </a:p>
        </p:txBody>
      </p:sp>
      <p:sp>
        <p:nvSpPr>
          <p:cNvPr id="4" name="Fußzeilenplatzhalter 3"/>
          <p:cNvSpPr>
            <a:spLocks noGrp="1"/>
          </p:cNvSpPr>
          <p:nvPr>
            <p:ph type="ftr" sz="quarter" idx="2"/>
          </p:nvPr>
        </p:nvSpPr>
        <p:spPr>
          <a:xfrm>
            <a:off x="0" y="9516039"/>
            <a:ext cx="2984871" cy="502674"/>
          </a:xfrm>
          <a:prstGeom prst="rect">
            <a:avLst/>
          </a:prstGeom>
        </p:spPr>
        <p:txBody>
          <a:bodyPr vert="horz" lIns="96606" tIns="48303" rIns="96606" bIns="48303" rtlCol="0" anchor="b"/>
          <a:lstStyle>
            <a:lvl1pPr algn="l">
              <a:defRPr sz="1300"/>
            </a:lvl1pPr>
          </a:lstStyle>
          <a:p>
            <a:endParaRPr lang="de-DE"/>
          </a:p>
        </p:txBody>
      </p:sp>
      <p:sp>
        <p:nvSpPr>
          <p:cNvPr id="5" name="Foliennummernplatzhalter 4"/>
          <p:cNvSpPr>
            <a:spLocks noGrp="1"/>
          </p:cNvSpPr>
          <p:nvPr>
            <p:ph type="sldNum" sz="quarter" idx="3"/>
          </p:nvPr>
        </p:nvSpPr>
        <p:spPr>
          <a:xfrm>
            <a:off x="3901698" y="9516039"/>
            <a:ext cx="2984871" cy="502674"/>
          </a:xfrm>
          <a:prstGeom prst="rect">
            <a:avLst/>
          </a:prstGeom>
        </p:spPr>
        <p:txBody>
          <a:bodyPr vert="horz" lIns="96606" tIns="48303" rIns="96606" bIns="48303" rtlCol="0" anchor="b"/>
          <a:lstStyle>
            <a:lvl1pPr algn="r">
              <a:defRPr sz="1300"/>
            </a:lvl1pPr>
          </a:lstStyle>
          <a:p>
            <a:fld id="{31436C27-114A-41EF-85B6-957FA69C6C82}" type="slidenum">
              <a:rPr lang="de-DE" smtClean="0"/>
              <a:t>‹Nr.›</a:t>
            </a:fld>
            <a:endParaRPr lang="de-DE"/>
          </a:p>
        </p:txBody>
      </p:sp>
    </p:spTree>
    <p:extLst>
      <p:ext uri="{BB962C8B-B14F-4D97-AF65-F5344CB8AC3E}">
        <p14:creationId xmlns:p14="http://schemas.microsoft.com/office/powerpoint/2010/main" val="6059507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de-DE"/>
              <a:t>Titelmasterformat durch Klicken bearbeiten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A7488B99-D099-4AA2-BECF-D077CF5905B4}" type="datetimeFigureOut">
              <a:rPr lang="de-DE" smtClean="0"/>
              <a:t>06.07.2022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8CDC7B9-2C8C-4019-AF4D-3D9ADBB8CEED}" type="slidenum">
              <a:rPr lang="de-DE" smtClean="0"/>
              <a:t>‹Nr.›</a:t>
            </a:fld>
            <a:endParaRPr lang="de-DE"/>
          </a:p>
        </p:txBody>
      </p:sp>
    </p:spTree>
    <p:extLst>
      <p:ext uri="{BB962C8B-B14F-4D97-AF65-F5344CB8AC3E}">
        <p14:creationId xmlns:p14="http://schemas.microsoft.com/office/powerpoint/2010/main" val="546692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A7488B99-D099-4AA2-BECF-D077CF5905B4}" type="datetimeFigureOut">
              <a:rPr lang="de-DE" smtClean="0"/>
              <a:t>06.07.2022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8CDC7B9-2C8C-4019-AF4D-3D9ADBB8CEED}" type="slidenum">
              <a:rPr lang="de-DE" smtClean="0"/>
              <a:t>‹Nr.›</a:t>
            </a:fld>
            <a:endParaRPr lang="de-DE"/>
          </a:p>
        </p:txBody>
      </p:sp>
    </p:spTree>
    <p:extLst>
      <p:ext uri="{BB962C8B-B14F-4D97-AF65-F5344CB8AC3E}">
        <p14:creationId xmlns:p14="http://schemas.microsoft.com/office/powerpoint/2010/main" val="3223153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de-DE"/>
              <a:t>Titelmasterformat durch Klicken bearbeiten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A7488B99-D099-4AA2-BECF-D077CF5905B4}" type="datetimeFigureOut">
              <a:rPr lang="de-DE" smtClean="0"/>
              <a:t>06.07.2022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8CDC7B9-2C8C-4019-AF4D-3D9ADBB8CEED}" type="slidenum">
              <a:rPr lang="de-DE" smtClean="0"/>
              <a:t>‹Nr.›</a:t>
            </a:fld>
            <a:endParaRPr lang="de-DE"/>
          </a:p>
        </p:txBody>
      </p:sp>
    </p:spTree>
    <p:extLst>
      <p:ext uri="{BB962C8B-B14F-4D97-AF65-F5344CB8AC3E}">
        <p14:creationId xmlns:p14="http://schemas.microsoft.com/office/powerpoint/2010/main" val="1946885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de-DE"/>
              <a:t>Titelmasterformat durch Klicken bearbeiten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A7488B99-D099-4AA2-BECF-D077CF5905B4}" type="datetimeFigureOut">
              <a:rPr lang="de-DE" smtClean="0"/>
              <a:t>06.07.2022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8CDC7B9-2C8C-4019-AF4D-3D9ADBB8CEED}" type="slidenum">
              <a:rPr lang="de-DE" smtClean="0"/>
              <a:t>‹Nr.›</a:t>
            </a:fld>
            <a:endParaRPr lang="de-DE"/>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1857101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de-DE"/>
              <a:t>Titelmasterformat durch Klicken bearbeiten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A7488B99-D099-4AA2-BECF-D077CF5905B4}" type="datetimeFigureOut">
              <a:rPr lang="de-DE" smtClean="0"/>
              <a:t>06.07.2022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8CDC7B9-2C8C-4019-AF4D-3D9ADBB8CEED}" type="slidenum">
              <a:rPr lang="de-DE" smtClean="0"/>
              <a:t>‹Nr.›</a:t>
            </a:fld>
            <a:endParaRPr lang="de-DE"/>
          </a:p>
        </p:txBody>
      </p:sp>
    </p:spTree>
    <p:extLst>
      <p:ext uri="{BB962C8B-B14F-4D97-AF65-F5344CB8AC3E}">
        <p14:creationId xmlns:p14="http://schemas.microsoft.com/office/powerpoint/2010/main" val="14870390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palte">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de-DE"/>
              <a:t>Titelmasterformat durch Klicken bearbeiten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3" name="Date Placeholder 2"/>
          <p:cNvSpPr>
            <a:spLocks noGrp="1"/>
          </p:cNvSpPr>
          <p:nvPr>
            <p:ph type="dt" sz="half" idx="10"/>
          </p:nvPr>
        </p:nvSpPr>
        <p:spPr/>
        <p:txBody>
          <a:bodyPr/>
          <a:lstStyle/>
          <a:p>
            <a:fld id="{A7488B99-D099-4AA2-BECF-D077CF5905B4}" type="datetimeFigureOut">
              <a:rPr lang="de-DE" smtClean="0"/>
              <a:t>06.07.2022</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88CDC7B9-2C8C-4019-AF4D-3D9ADBB8CEED}" type="slidenum">
              <a:rPr lang="de-DE" smtClean="0"/>
              <a:t>‹Nr.›</a:t>
            </a:fld>
            <a:endParaRPr lang="de-DE"/>
          </a:p>
        </p:txBody>
      </p:sp>
    </p:spTree>
    <p:extLst>
      <p:ext uri="{BB962C8B-B14F-4D97-AF65-F5344CB8AC3E}">
        <p14:creationId xmlns:p14="http://schemas.microsoft.com/office/powerpoint/2010/main" val="41534096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spalt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de-DE"/>
              <a:t>Titelmasterformat durch Klicken bearbeiten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3" name="Date Placeholder 2"/>
          <p:cNvSpPr>
            <a:spLocks noGrp="1"/>
          </p:cNvSpPr>
          <p:nvPr>
            <p:ph type="dt" sz="half" idx="10"/>
          </p:nvPr>
        </p:nvSpPr>
        <p:spPr/>
        <p:txBody>
          <a:bodyPr/>
          <a:lstStyle/>
          <a:p>
            <a:fld id="{A7488B99-D099-4AA2-BECF-D077CF5905B4}" type="datetimeFigureOut">
              <a:rPr lang="de-DE" smtClean="0"/>
              <a:t>06.07.2022</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88CDC7B9-2C8C-4019-AF4D-3D9ADBB8CEED}" type="slidenum">
              <a:rPr lang="de-DE" smtClean="0"/>
              <a:t>‹Nr.›</a:t>
            </a:fld>
            <a:endParaRPr lang="de-DE"/>
          </a:p>
        </p:txBody>
      </p:sp>
    </p:spTree>
    <p:extLst>
      <p:ext uri="{BB962C8B-B14F-4D97-AF65-F5344CB8AC3E}">
        <p14:creationId xmlns:p14="http://schemas.microsoft.com/office/powerpoint/2010/main" val="22386025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de-DE"/>
              <a:t>Titelmasterformat durch Klicken bearbeiten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7488B99-D099-4AA2-BECF-D077CF5905B4}" type="datetimeFigureOut">
              <a:rPr lang="de-DE" smtClean="0"/>
              <a:t>06.07.2022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8CDC7B9-2C8C-4019-AF4D-3D9ADBB8CEED}" type="slidenum">
              <a:rPr lang="de-DE" smtClean="0"/>
              <a:t>‹Nr.›</a:t>
            </a:fld>
            <a:endParaRPr lang="de-DE"/>
          </a:p>
        </p:txBody>
      </p:sp>
    </p:spTree>
    <p:extLst>
      <p:ext uri="{BB962C8B-B14F-4D97-AF65-F5344CB8AC3E}">
        <p14:creationId xmlns:p14="http://schemas.microsoft.com/office/powerpoint/2010/main" val="35019261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de-DE"/>
              <a:t>Titelmasterformat durch Klicken bearbeiten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7488B99-D099-4AA2-BECF-D077CF5905B4}" type="datetimeFigureOut">
              <a:rPr lang="de-DE" smtClean="0"/>
              <a:t>06.07.2022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8CDC7B9-2C8C-4019-AF4D-3D9ADBB8CEED}" type="slidenum">
              <a:rPr lang="de-DE" smtClean="0"/>
              <a:t>‹Nr.›</a:t>
            </a:fld>
            <a:endParaRPr lang="de-DE"/>
          </a:p>
        </p:txBody>
      </p:sp>
    </p:spTree>
    <p:extLst>
      <p:ext uri="{BB962C8B-B14F-4D97-AF65-F5344CB8AC3E}">
        <p14:creationId xmlns:p14="http://schemas.microsoft.com/office/powerpoint/2010/main" val="2837631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de-DE"/>
              <a:t>Titelmasterformat durch Klicken bearbeiten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7488B99-D099-4AA2-BECF-D077CF5905B4}" type="datetimeFigureOut">
              <a:rPr lang="de-DE" smtClean="0"/>
              <a:t>06.07.2022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8CDC7B9-2C8C-4019-AF4D-3D9ADBB8CEED}" type="slidenum">
              <a:rPr lang="de-DE" smtClean="0"/>
              <a:t>‹Nr.›</a:t>
            </a:fld>
            <a:endParaRPr lang="de-DE"/>
          </a:p>
        </p:txBody>
      </p:sp>
    </p:spTree>
    <p:extLst>
      <p:ext uri="{BB962C8B-B14F-4D97-AF65-F5344CB8AC3E}">
        <p14:creationId xmlns:p14="http://schemas.microsoft.com/office/powerpoint/2010/main" val="2619477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de-DE"/>
              <a:t>Titelmasterformat durch Klicken bearbeiten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A7488B99-D099-4AA2-BECF-D077CF5905B4}" type="datetimeFigureOut">
              <a:rPr lang="de-DE" smtClean="0"/>
              <a:t>06.07.2022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8CDC7B9-2C8C-4019-AF4D-3D9ADBB8CEED}" type="slidenum">
              <a:rPr lang="de-DE" smtClean="0"/>
              <a:t>‹Nr.›</a:t>
            </a:fld>
            <a:endParaRPr lang="de-DE"/>
          </a:p>
        </p:txBody>
      </p:sp>
    </p:spTree>
    <p:extLst>
      <p:ext uri="{BB962C8B-B14F-4D97-AF65-F5344CB8AC3E}">
        <p14:creationId xmlns:p14="http://schemas.microsoft.com/office/powerpoint/2010/main" val="785774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de-DE"/>
              <a:t>Titelmasterformat durch Klicken bearbeiten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A7488B99-D099-4AA2-BECF-D077CF5905B4}" type="datetimeFigureOut">
              <a:rPr lang="de-DE" smtClean="0"/>
              <a:t>06.07.2022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8CDC7B9-2C8C-4019-AF4D-3D9ADBB8CEED}" type="slidenum">
              <a:rPr lang="de-DE" smtClean="0"/>
              <a:t>‹Nr.›</a:t>
            </a:fld>
            <a:endParaRPr lang="de-DE"/>
          </a:p>
        </p:txBody>
      </p:sp>
    </p:spTree>
    <p:extLst>
      <p:ext uri="{BB962C8B-B14F-4D97-AF65-F5344CB8AC3E}">
        <p14:creationId xmlns:p14="http://schemas.microsoft.com/office/powerpoint/2010/main" val="2917186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12" name="Content Placeholder 3"/>
          <p:cNvSpPr>
            <a:spLocks noGrp="1"/>
          </p:cNvSpPr>
          <p:nvPr>
            <p:ph sz="quarter" idx="13"/>
          </p:nvPr>
        </p:nvSpPr>
        <p:spPr>
          <a:xfrm>
            <a:off x="913774" y="3051012"/>
            <a:ext cx="5106027" cy="2740187"/>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13" name="Content Placeholder 5"/>
          <p:cNvSpPr>
            <a:spLocks noGrp="1"/>
          </p:cNvSpPr>
          <p:nvPr>
            <p:ph sz="quarter" idx="14"/>
          </p:nvPr>
        </p:nvSpPr>
        <p:spPr>
          <a:xfrm>
            <a:off x="6172200" y="3051012"/>
            <a:ext cx="5105401" cy="2740187"/>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A7488B99-D099-4AA2-BECF-D077CF5905B4}" type="datetimeFigureOut">
              <a:rPr lang="de-DE" smtClean="0"/>
              <a:t>06.07.2022</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88CDC7B9-2C8C-4019-AF4D-3D9ADBB8CEED}" type="slidenum">
              <a:rPr lang="de-DE" smtClean="0"/>
              <a:t>‹Nr.›</a:t>
            </a:fld>
            <a:endParaRPr lang="de-DE"/>
          </a:p>
        </p:txBody>
      </p:sp>
    </p:spTree>
    <p:extLst>
      <p:ext uri="{BB962C8B-B14F-4D97-AF65-F5344CB8AC3E}">
        <p14:creationId xmlns:p14="http://schemas.microsoft.com/office/powerpoint/2010/main" val="1682217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A7488B99-D099-4AA2-BECF-D077CF5905B4}" type="datetimeFigureOut">
              <a:rPr lang="de-DE" smtClean="0"/>
              <a:t>06.07.2022</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88CDC7B9-2C8C-4019-AF4D-3D9ADBB8CEED}" type="slidenum">
              <a:rPr lang="de-DE" smtClean="0"/>
              <a:t>‹Nr.›</a:t>
            </a:fld>
            <a:endParaRPr lang="de-DE"/>
          </a:p>
        </p:txBody>
      </p:sp>
    </p:spTree>
    <p:extLst>
      <p:ext uri="{BB962C8B-B14F-4D97-AF65-F5344CB8AC3E}">
        <p14:creationId xmlns:p14="http://schemas.microsoft.com/office/powerpoint/2010/main" val="455600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A7488B99-D099-4AA2-BECF-D077CF5905B4}" type="datetimeFigureOut">
              <a:rPr lang="de-DE" smtClean="0"/>
              <a:t>06.07.2022</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88CDC7B9-2C8C-4019-AF4D-3D9ADBB8CEED}" type="slidenum">
              <a:rPr lang="de-DE" smtClean="0"/>
              <a:t>‹Nr.›</a:t>
            </a:fld>
            <a:endParaRPr lang="de-DE"/>
          </a:p>
        </p:txBody>
      </p:sp>
    </p:spTree>
    <p:extLst>
      <p:ext uri="{BB962C8B-B14F-4D97-AF65-F5344CB8AC3E}">
        <p14:creationId xmlns:p14="http://schemas.microsoft.com/office/powerpoint/2010/main" val="4256752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de-DE"/>
              <a:t>Titelmasterformat durch Klicken bearbeiten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A7488B99-D099-4AA2-BECF-D077CF5905B4}" type="datetimeFigureOut">
              <a:rPr lang="de-DE" smtClean="0"/>
              <a:t>06.07.2022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8CDC7B9-2C8C-4019-AF4D-3D9ADBB8CEED}" type="slidenum">
              <a:rPr lang="de-DE" smtClean="0"/>
              <a:t>‹Nr.›</a:t>
            </a:fld>
            <a:endParaRPr lang="de-DE"/>
          </a:p>
        </p:txBody>
      </p:sp>
    </p:spTree>
    <p:extLst>
      <p:ext uri="{BB962C8B-B14F-4D97-AF65-F5344CB8AC3E}">
        <p14:creationId xmlns:p14="http://schemas.microsoft.com/office/powerpoint/2010/main" val="398572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A7488B99-D099-4AA2-BECF-D077CF5905B4}" type="datetimeFigureOut">
              <a:rPr lang="de-DE" smtClean="0"/>
              <a:t>06.07.2022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8CDC7B9-2C8C-4019-AF4D-3D9ADBB8CEED}" type="slidenum">
              <a:rPr lang="de-DE" smtClean="0"/>
              <a:t>‹Nr.›</a:t>
            </a:fld>
            <a:endParaRPr lang="de-DE"/>
          </a:p>
        </p:txBody>
      </p:sp>
    </p:spTree>
    <p:extLst>
      <p:ext uri="{BB962C8B-B14F-4D97-AF65-F5344CB8AC3E}">
        <p14:creationId xmlns:p14="http://schemas.microsoft.com/office/powerpoint/2010/main" val="170239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A7488B99-D099-4AA2-BECF-D077CF5905B4}" type="datetimeFigureOut">
              <a:rPr lang="de-DE" smtClean="0"/>
              <a:t>06.07.2022</a:t>
            </a:fld>
            <a:endParaRPr lang="de-DE"/>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de-DE"/>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88CDC7B9-2C8C-4019-AF4D-3D9ADBB8CEED}" type="slidenum">
              <a:rPr lang="de-DE" smtClean="0"/>
              <a:t>‹Nr.›</a:t>
            </a:fld>
            <a:endParaRPr lang="de-DE"/>
          </a:p>
        </p:txBody>
      </p:sp>
    </p:spTree>
    <p:extLst>
      <p:ext uri="{BB962C8B-B14F-4D97-AF65-F5344CB8AC3E}">
        <p14:creationId xmlns:p14="http://schemas.microsoft.com/office/powerpoint/2010/main" val="1221490591"/>
      </p:ext>
    </p:extLst>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 id="2147483836" r:id="rId12"/>
    <p:sldLayoutId id="2147483837" r:id="rId13"/>
    <p:sldLayoutId id="2147483838" r:id="rId14"/>
    <p:sldLayoutId id="2147483839" r:id="rId15"/>
    <p:sldLayoutId id="2147483840" r:id="rId16"/>
    <p:sldLayoutId id="2147483841"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latin typeface="Ink Free" panose="03080402000500000000" pitchFamily="66" charset="0"/>
              </a:rPr>
              <a:t>Herzlich willkommen!</a:t>
            </a:r>
          </a:p>
        </p:txBody>
      </p:sp>
      <p:sp>
        <p:nvSpPr>
          <p:cNvPr id="3" name="Untertitel 2"/>
          <p:cNvSpPr>
            <a:spLocks noGrp="1"/>
          </p:cNvSpPr>
          <p:nvPr>
            <p:ph type="subTitle" idx="1"/>
          </p:nvPr>
        </p:nvSpPr>
        <p:spPr/>
        <p:txBody>
          <a:bodyPr/>
          <a:lstStyle/>
          <a:p>
            <a:r>
              <a:rPr lang="de-DE" dirty="0"/>
              <a:t>Abschluss 2027/28 </a:t>
            </a:r>
            <a:r>
              <a:rPr lang="de-DE" dirty="0">
                <a:sym typeface="Wingdings" panose="05000000000000000000" pitchFamily="2" charset="2"/>
              </a:rPr>
              <a:t> </a:t>
            </a:r>
            <a:endParaRPr lang="de-DE" dirty="0"/>
          </a:p>
        </p:txBody>
      </p:sp>
    </p:spTree>
    <p:extLst>
      <p:ext uri="{BB962C8B-B14F-4D97-AF65-F5344CB8AC3E}">
        <p14:creationId xmlns:p14="http://schemas.microsoft.com/office/powerpoint/2010/main" val="951569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3775" y="329852"/>
            <a:ext cx="10364451" cy="1596177"/>
          </a:xfrm>
        </p:spPr>
        <p:txBody>
          <a:bodyPr/>
          <a:lstStyle/>
          <a:p>
            <a:r>
              <a:rPr lang="de-DE" dirty="0"/>
              <a:t>Raumgestaltung</a:t>
            </a:r>
          </a:p>
        </p:txBody>
      </p:sp>
      <p:sp>
        <p:nvSpPr>
          <p:cNvPr id="12" name="Inhaltsplatzhalter 11"/>
          <p:cNvSpPr>
            <a:spLocks noGrp="1"/>
          </p:cNvSpPr>
          <p:nvPr>
            <p:ph sz="quarter" idx="13"/>
          </p:nvPr>
        </p:nvSpPr>
        <p:spPr>
          <a:xfrm>
            <a:off x="913775" y="1926029"/>
            <a:ext cx="10363826" cy="3424107"/>
          </a:xfrm>
        </p:spPr>
        <p:txBody>
          <a:bodyPr>
            <a:normAutofit/>
          </a:bodyPr>
          <a:lstStyle/>
          <a:p>
            <a:r>
              <a:rPr lang="de-DE" dirty="0"/>
              <a:t>Rückzugsmöglichkeiten	</a:t>
            </a:r>
          </a:p>
          <a:p>
            <a:r>
              <a:rPr lang="de-DE" dirty="0"/>
              <a:t>Verschiedene Ebenen</a:t>
            </a:r>
          </a:p>
          <a:p>
            <a:r>
              <a:rPr lang="de-DE" dirty="0"/>
              <a:t>Decken</a:t>
            </a:r>
          </a:p>
          <a:p>
            <a:r>
              <a:rPr lang="de-DE" dirty="0"/>
              <a:t>Wiedererkennung – Spiegel</a:t>
            </a:r>
          </a:p>
          <a:p>
            <a:r>
              <a:rPr lang="de-DE" dirty="0"/>
              <a:t>Präsentation des Spielmaterials in verschiedenen Behältern</a:t>
            </a:r>
          </a:p>
          <a:p>
            <a:r>
              <a:rPr lang="de-DE" dirty="0"/>
              <a:t>Miniatelier &amp; autostrecke auf dem Flur (</a:t>
            </a:r>
            <a:r>
              <a:rPr lang="de-DE" dirty="0" err="1"/>
              <a:t>wahrnehmungswanne</a:t>
            </a:r>
            <a:r>
              <a:rPr lang="de-DE" dirty="0"/>
              <a:t>, Tafel, tisch, Rutschautos mit Parkplätzen)</a:t>
            </a:r>
          </a:p>
          <a:p>
            <a:pPr marL="0" indent="0">
              <a:buNone/>
            </a:pPr>
            <a:endParaRPr lang="de-DE" dirty="0"/>
          </a:p>
          <a:p>
            <a:pPr marL="0" indent="0">
              <a:buNone/>
            </a:pPr>
            <a:endParaRPr lang="de-DE" dirty="0"/>
          </a:p>
        </p:txBody>
      </p:sp>
      <p:sp>
        <p:nvSpPr>
          <p:cNvPr id="6" name="Ellipse 5"/>
          <p:cNvSpPr/>
          <p:nvPr/>
        </p:nvSpPr>
        <p:spPr>
          <a:xfrm>
            <a:off x="6785324" y="1635654"/>
            <a:ext cx="3290509" cy="2002428"/>
          </a:xfrm>
          <a:prstGeom prst="ellipse">
            <a:avLst/>
          </a:prstGeom>
          <a:solidFill>
            <a:schemeClr val="accent6">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 und das, was kleine Kinder besonders brauchen: Einen klaren Rahmen, in dem eine Menge möglich ist.“</a:t>
            </a:r>
          </a:p>
        </p:txBody>
      </p:sp>
    </p:spTree>
    <p:extLst>
      <p:ext uri="{BB962C8B-B14F-4D97-AF65-F5344CB8AC3E}">
        <p14:creationId xmlns:p14="http://schemas.microsoft.com/office/powerpoint/2010/main" val="232873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sz="quarter" idx="13"/>
          </p:nvPr>
        </p:nvSpPr>
        <p:spPr>
          <a:xfrm>
            <a:off x="818707" y="2309301"/>
            <a:ext cx="10363826" cy="3424107"/>
          </a:xfrm>
        </p:spPr>
        <p:txBody>
          <a:bodyPr>
            <a:noAutofit/>
          </a:bodyPr>
          <a:lstStyle/>
          <a:p>
            <a:pPr marL="0" indent="0">
              <a:buNone/>
            </a:pPr>
            <a:r>
              <a:rPr lang="de-DE" sz="1800" dirty="0"/>
              <a:t>„Sollte dieses herumlutschen an Dingen, dieses scheinbar sinnlose herumlaufen im raum, das verstecken von dingen, das auskramen von schränken, Kisten und Taschen etwa spielen sein? Schwer zu begreifen ist es für viele, dass das, was man zunächst als Unordnung, Chaos oder hygienisch bedenkliches tun ansehen mag, in Wahrheit eine hoch systematische Arbeit ist, die den kleinen Weltneulingen zur Erkenntnisgewinnung dient.“ </a:t>
            </a:r>
          </a:p>
          <a:p>
            <a:pPr marL="0" indent="0">
              <a:buNone/>
            </a:pPr>
            <a:r>
              <a:rPr lang="de-DE" sz="1200" dirty="0"/>
              <a:t>(Antje </a:t>
            </a:r>
            <a:r>
              <a:rPr lang="de-DE" sz="1200" dirty="0" err="1"/>
              <a:t>Bostelmann</a:t>
            </a:r>
            <a:r>
              <a:rPr lang="de-DE" sz="1200" dirty="0"/>
              <a:t>, Michael Fink, März 2012)</a:t>
            </a:r>
          </a:p>
          <a:p>
            <a:pPr marL="0" indent="0">
              <a:buNone/>
            </a:pPr>
            <a:endParaRPr lang="de-DE" sz="1200" dirty="0"/>
          </a:p>
          <a:p>
            <a:pPr marL="0" indent="0">
              <a:buNone/>
            </a:pPr>
            <a:endParaRPr lang="de-DE" sz="1200" dirty="0"/>
          </a:p>
        </p:txBody>
      </p:sp>
    </p:spTree>
    <p:extLst>
      <p:ext uri="{BB962C8B-B14F-4D97-AF65-F5344CB8AC3E}">
        <p14:creationId xmlns:p14="http://schemas.microsoft.com/office/powerpoint/2010/main" val="37219307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10364451" cy="1596177"/>
          </a:xfrm>
        </p:spPr>
        <p:txBody>
          <a:bodyPr/>
          <a:lstStyle/>
          <a:p>
            <a:r>
              <a:rPr lang="de-DE" dirty="0"/>
              <a:t>spielmaterial</a:t>
            </a:r>
          </a:p>
        </p:txBody>
      </p:sp>
      <p:sp>
        <p:nvSpPr>
          <p:cNvPr id="4" name="Ellipse 3"/>
          <p:cNvSpPr/>
          <p:nvPr/>
        </p:nvSpPr>
        <p:spPr>
          <a:xfrm>
            <a:off x="154204" y="1560365"/>
            <a:ext cx="3058510" cy="1839310"/>
          </a:xfrm>
          <a:prstGeom prst="ellipse">
            <a:avLst/>
          </a:prstGeom>
          <a:solidFill>
            <a:schemeClr val="accent6">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Alltagsmaterial – Kinder brauchen Sachen zum Spielen, keine Spielsachen</a:t>
            </a:r>
          </a:p>
        </p:txBody>
      </p:sp>
      <p:sp>
        <p:nvSpPr>
          <p:cNvPr id="5" name="Ellipse 4"/>
          <p:cNvSpPr/>
          <p:nvPr/>
        </p:nvSpPr>
        <p:spPr>
          <a:xfrm>
            <a:off x="2720414" y="4343832"/>
            <a:ext cx="2591967" cy="1622864"/>
          </a:xfrm>
          <a:prstGeom prst="ellipse">
            <a:avLst/>
          </a:prstGeom>
          <a:solidFill>
            <a:schemeClr val="accent6">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An Jahreszeiten angepasst</a:t>
            </a:r>
          </a:p>
        </p:txBody>
      </p:sp>
      <p:sp>
        <p:nvSpPr>
          <p:cNvPr id="6" name="Ellipse 5"/>
          <p:cNvSpPr/>
          <p:nvPr/>
        </p:nvSpPr>
        <p:spPr>
          <a:xfrm>
            <a:off x="391571" y="3714394"/>
            <a:ext cx="2328843" cy="1440870"/>
          </a:xfrm>
          <a:prstGeom prst="ellipse">
            <a:avLst/>
          </a:prstGeom>
          <a:solidFill>
            <a:schemeClr val="accent6">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Aktionswannen</a:t>
            </a:r>
          </a:p>
        </p:txBody>
      </p:sp>
      <p:sp>
        <p:nvSpPr>
          <p:cNvPr id="8" name="Ellipse 7"/>
          <p:cNvSpPr/>
          <p:nvPr/>
        </p:nvSpPr>
        <p:spPr>
          <a:xfrm>
            <a:off x="2942026" y="2750011"/>
            <a:ext cx="2646381" cy="1438846"/>
          </a:xfrm>
          <a:prstGeom prst="ellipse">
            <a:avLst/>
          </a:prstGeom>
          <a:solidFill>
            <a:schemeClr val="accent6">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Naturmaterial</a:t>
            </a:r>
          </a:p>
        </p:txBody>
      </p:sp>
      <p:graphicFrame>
        <p:nvGraphicFramePr>
          <p:cNvPr id="9" name="Tabelle 8"/>
          <p:cNvGraphicFramePr>
            <a:graphicFrameLocks noGrp="1"/>
          </p:cNvGraphicFramePr>
          <p:nvPr>
            <p:extLst>
              <p:ext uri="{D42A27DB-BD31-4B8C-83A1-F6EECF244321}">
                <p14:modId xmlns:p14="http://schemas.microsoft.com/office/powerpoint/2010/main" val="669609619"/>
              </p:ext>
            </p:extLst>
          </p:nvPr>
        </p:nvGraphicFramePr>
        <p:xfrm>
          <a:off x="9651011" y="462293"/>
          <a:ext cx="1848809" cy="5823890"/>
        </p:xfrm>
        <a:graphic>
          <a:graphicData uri="http://schemas.openxmlformats.org/drawingml/2006/table">
            <a:tbl>
              <a:tblPr firstRow="1" bandRow="1">
                <a:tableStyleId>{16D9F66E-5EB9-4882-86FB-DCBF35E3C3E4}</a:tableStyleId>
              </a:tblPr>
              <a:tblGrid>
                <a:gridCol w="1848809">
                  <a:extLst>
                    <a:ext uri="{9D8B030D-6E8A-4147-A177-3AD203B41FA5}">
                      <a16:colId xmlns:a16="http://schemas.microsoft.com/office/drawing/2014/main" val="1888277651"/>
                    </a:ext>
                  </a:extLst>
                </a:gridCol>
              </a:tblGrid>
              <a:tr h="375125">
                <a:tc>
                  <a:txBody>
                    <a:bodyPr/>
                    <a:lstStyle/>
                    <a:p>
                      <a:r>
                        <a:rPr lang="de-DE" sz="1400" b="0" dirty="0"/>
                        <a:t>Bürsten</a:t>
                      </a:r>
                    </a:p>
                  </a:txBody>
                  <a:tcPr/>
                </a:tc>
                <a:extLst>
                  <a:ext uri="{0D108BD9-81ED-4DB2-BD59-A6C34878D82A}">
                    <a16:rowId xmlns:a16="http://schemas.microsoft.com/office/drawing/2014/main" val="2294074964"/>
                  </a:ext>
                </a:extLst>
              </a:tr>
              <a:tr h="375125">
                <a:tc>
                  <a:txBody>
                    <a:bodyPr/>
                    <a:lstStyle/>
                    <a:p>
                      <a:r>
                        <a:rPr lang="de-DE" sz="1400" dirty="0"/>
                        <a:t>Tücher</a:t>
                      </a:r>
                    </a:p>
                  </a:txBody>
                  <a:tcPr/>
                </a:tc>
                <a:extLst>
                  <a:ext uri="{0D108BD9-81ED-4DB2-BD59-A6C34878D82A}">
                    <a16:rowId xmlns:a16="http://schemas.microsoft.com/office/drawing/2014/main" val="3098287652"/>
                  </a:ext>
                </a:extLst>
              </a:tr>
              <a:tr h="375125">
                <a:tc>
                  <a:txBody>
                    <a:bodyPr/>
                    <a:lstStyle/>
                    <a:p>
                      <a:r>
                        <a:rPr lang="de-DE" sz="1400" dirty="0"/>
                        <a:t>Schüsseln</a:t>
                      </a:r>
                    </a:p>
                  </a:txBody>
                  <a:tcPr/>
                </a:tc>
                <a:extLst>
                  <a:ext uri="{0D108BD9-81ED-4DB2-BD59-A6C34878D82A}">
                    <a16:rowId xmlns:a16="http://schemas.microsoft.com/office/drawing/2014/main" val="89261204"/>
                  </a:ext>
                </a:extLst>
              </a:tr>
              <a:tr h="375125">
                <a:tc>
                  <a:txBody>
                    <a:bodyPr/>
                    <a:lstStyle/>
                    <a:p>
                      <a:r>
                        <a:rPr lang="de-DE" sz="1400" dirty="0"/>
                        <a:t>Flaschen (verschließbar)</a:t>
                      </a:r>
                    </a:p>
                  </a:txBody>
                  <a:tcPr/>
                </a:tc>
                <a:extLst>
                  <a:ext uri="{0D108BD9-81ED-4DB2-BD59-A6C34878D82A}">
                    <a16:rowId xmlns:a16="http://schemas.microsoft.com/office/drawing/2014/main" val="3028844851"/>
                  </a:ext>
                </a:extLst>
              </a:tr>
              <a:tr h="375125">
                <a:tc>
                  <a:txBody>
                    <a:bodyPr/>
                    <a:lstStyle/>
                    <a:p>
                      <a:r>
                        <a:rPr lang="de-DE" sz="1400" dirty="0"/>
                        <a:t>Holzscheiben/ Klötze/Stöcke</a:t>
                      </a:r>
                    </a:p>
                  </a:txBody>
                  <a:tcPr/>
                </a:tc>
                <a:extLst>
                  <a:ext uri="{0D108BD9-81ED-4DB2-BD59-A6C34878D82A}">
                    <a16:rowId xmlns:a16="http://schemas.microsoft.com/office/drawing/2014/main" val="2626782431"/>
                  </a:ext>
                </a:extLst>
              </a:tr>
              <a:tr h="375125">
                <a:tc>
                  <a:txBody>
                    <a:bodyPr/>
                    <a:lstStyle/>
                    <a:p>
                      <a:r>
                        <a:rPr lang="de-DE" sz="1400" dirty="0"/>
                        <a:t>Kastanien</a:t>
                      </a:r>
                    </a:p>
                  </a:txBody>
                  <a:tcPr/>
                </a:tc>
                <a:extLst>
                  <a:ext uri="{0D108BD9-81ED-4DB2-BD59-A6C34878D82A}">
                    <a16:rowId xmlns:a16="http://schemas.microsoft.com/office/drawing/2014/main" val="1881587564"/>
                  </a:ext>
                </a:extLst>
              </a:tr>
              <a:tr h="375125">
                <a:tc>
                  <a:txBody>
                    <a:bodyPr/>
                    <a:lstStyle/>
                    <a:p>
                      <a:r>
                        <a:rPr lang="de-DE" sz="1400" dirty="0"/>
                        <a:t>Schläuche,</a:t>
                      </a:r>
                      <a:r>
                        <a:rPr lang="de-DE" sz="1400" baseline="0" dirty="0"/>
                        <a:t> Rohre</a:t>
                      </a:r>
                      <a:endParaRPr lang="de-DE" sz="1400" dirty="0"/>
                    </a:p>
                  </a:txBody>
                  <a:tcPr/>
                </a:tc>
                <a:extLst>
                  <a:ext uri="{0D108BD9-81ED-4DB2-BD59-A6C34878D82A}">
                    <a16:rowId xmlns:a16="http://schemas.microsoft.com/office/drawing/2014/main" val="2841473908"/>
                  </a:ext>
                </a:extLst>
              </a:tr>
              <a:tr h="375125">
                <a:tc>
                  <a:txBody>
                    <a:bodyPr/>
                    <a:lstStyle/>
                    <a:p>
                      <a:r>
                        <a:rPr lang="de-DE" sz="1400" dirty="0"/>
                        <a:t>Fühlsäckchen</a:t>
                      </a:r>
                    </a:p>
                  </a:txBody>
                  <a:tcPr/>
                </a:tc>
                <a:extLst>
                  <a:ext uri="{0D108BD9-81ED-4DB2-BD59-A6C34878D82A}">
                    <a16:rowId xmlns:a16="http://schemas.microsoft.com/office/drawing/2014/main" val="3402560813"/>
                  </a:ext>
                </a:extLst>
              </a:tr>
              <a:tr h="375125">
                <a:tc>
                  <a:txBody>
                    <a:bodyPr/>
                    <a:lstStyle/>
                    <a:p>
                      <a:r>
                        <a:rPr lang="de-DE" sz="1400" dirty="0"/>
                        <a:t>Wäscheklammern</a:t>
                      </a:r>
                    </a:p>
                  </a:txBody>
                  <a:tcPr/>
                </a:tc>
                <a:extLst>
                  <a:ext uri="{0D108BD9-81ED-4DB2-BD59-A6C34878D82A}">
                    <a16:rowId xmlns:a16="http://schemas.microsoft.com/office/drawing/2014/main" val="618095799"/>
                  </a:ext>
                </a:extLst>
              </a:tr>
              <a:tr h="375125">
                <a:tc>
                  <a:txBody>
                    <a:bodyPr/>
                    <a:lstStyle/>
                    <a:p>
                      <a:r>
                        <a:rPr lang="de-DE" sz="1400" dirty="0"/>
                        <a:t>Schlüsselbund</a:t>
                      </a:r>
                    </a:p>
                  </a:txBody>
                  <a:tcPr/>
                </a:tc>
                <a:extLst>
                  <a:ext uri="{0D108BD9-81ED-4DB2-BD59-A6C34878D82A}">
                    <a16:rowId xmlns:a16="http://schemas.microsoft.com/office/drawing/2014/main" val="531309585"/>
                  </a:ext>
                </a:extLst>
              </a:tr>
              <a:tr h="375125">
                <a:tc>
                  <a:txBody>
                    <a:bodyPr/>
                    <a:lstStyle/>
                    <a:p>
                      <a:r>
                        <a:rPr lang="de-DE" sz="1400" dirty="0"/>
                        <a:t>Fliegenklatsche/ Staubwedel</a:t>
                      </a:r>
                    </a:p>
                  </a:txBody>
                  <a:tcPr/>
                </a:tc>
                <a:extLst>
                  <a:ext uri="{0D108BD9-81ED-4DB2-BD59-A6C34878D82A}">
                    <a16:rowId xmlns:a16="http://schemas.microsoft.com/office/drawing/2014/main" val="3637284273"/>
                  </a:ext>
                </a:extLst>
              </a:tr>
              <a:tr h="375125">
                <a:tc>
                  <a:txBody>
                    <a:bodyPr/>
                    <a:lstStyle/>
                    <a:p>
                      <a:r>
                        <a:rPr lang="de-DE" sz="1400" dirty="0"/>
                        <a:t>Luftpumpe</a:t>
                      </a:r>
                    </a:p>
                  </a:txBody>
                  <a:tcPr/>
                </a:tc>
                <a:extLst>
                  <a:ext uri="{0D108BD9-81ED-4DB2-BD59-A6C34878D82A}">
                    <a16:rowId xmlns:a16="http://schemas.microsoft.com/office/drawing/2014/main" val="1527985153"/>
                  </a:ext>
                </a:extLst>
              </a:tr>
              <a:tr h="375125">
                <a:tc>
                  <a:txBody>
                    <a:bodyPr/>
                    <a:lstStyle/>
                    <a:p>
                      <a:r>
                        <a:rPr lang="de-DE" sz="1400" dirty="0"/>
                        <a:t>Alte</a:t>
                      </a:r>
                      <a:r>
                        <a:rPr lang="de-DE" sz="1400" baseline="0" dirty="0"/>
                        <a:t> Telefone</a:t>
                      </a:r>
                    </a:p>
                  </a:txBody>
                  <a:tcPr/>
                </a:tc>
                <a:extLst>
                  <a:ext uri="{0D108BD9-81ED-4DB2-BD59-A6C34878D82A}">
                    <a16:rowId xmlns:a16="http://schemas.microsoft.com/office/drawing/2014/main" val="1692745904"/>
                  </a:ext>
                </a:extLst>
              </a:tr>
              <a:tr h="375125">
                <a:tc>
                  <a:txBody>
                    <a:bodyPr/>
                    <a:lstStyle/>
                    <a:p>
                      <a:r>
                        <a:rPr lang="de-DE" sz="1400" baseline="0" dirty="0"/>
                        <a:t>Handtaschen, Beutel, Koffer, Körbe</a:t>
                      </a:r>
                    </a:p>
                  </a:txBody>
                  <a:tcPr/>
                </a:tc>
                <a:extLst>
                  <a:ext uri="{0D108BD9-81ED-4DB2-BD59-A6C34878D82A}">
                    <a16:rowId xmlns:a16="http://schemas.microsoft.com/office/drawing/2014/main" val="2904500804"/>
                  </a:ext>
                </a:extLst>
              </a:tr>
            </a:tbl>
          </a:graphicData>
        </a:graphic>
      </p:graphicFrame>
      <p:sp>
        <p:nvSpPr>
          <p:cNvPr id="12" name="Pfeil nach rechts 11"/>
          <p:cNvSpPr/>
          <p:nvPr/>
        </p:nvSpPr>
        <p:spPr>
          <a:xfrm>
            <a:off x="5771511" y="2118698"/>
            <a:ext cx="3696396" cy="2285880"/>
          </a:xfrm>
          <a:prstGeom prst="rightArrow">
            <a:avLst/>
          </a:prstGeom>
          <a:solidFill>
            <a:schemeClr val="accent6">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rgbClr val="C00000"/>
                </a:solidFill>
              </a:rPr>
              <a:t>Unterschiedliches braucht Unterschiedliches</a:t>
            </a:r>
          </a:p>
        </p:txBody>
      </p:sp>
    </p:spTree>
    <p:extLst>
      <p:ext uri="{BB962C8B-B14F-4D97-AF65-F5344CB8AC3E}">
        <p14:creationId xmlns:p14="http://schemas.microsoft.com/office/powerpoint/2010/main" val="1566028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descr="Fragezeichen – Wiktionary"/>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0694" y="641133"/>
            <a:ext cx="2821277" cy="4937235"/>
          </a:xfrm>
          <a:prstGeom prst="rect">
            <a:avLst/>
          </a:prstGeom>
        </p:spPr>
      </p:pic>
      <p:sp>
        <p:nvSpPr>
          <p:cNvPr id="3" name="Rechteck 2"/>
          <p:cNvSpPr/>
          <p:nvPr/>
        </p:nvSpPr>
        <p:spPr>
          <a:xfrm rot="20260000">
            <a:off x="1479835" y="2052986"/>
            <a:ext cx="5119438" cy="2302089"/>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4800" b="1" dirty="0">
                <a:solidFill>
                  <a:schemeClr val="tx1"/>
                </a:solidFill>
              </a:rPr>
              <a:t>Fragen, Ängste oder Unsicherheiten?</a:t>
            </a:r>
          </a:p>
        </p:txBody>
      </p:sp>
    </p:spTree>
    <p:extLst>
      <p:ext uri="{BB962C8B-B14F-4D97-AF65-F5344CB8AC3E}">
        <p14:creationId xmlns:p14="http://schemas.microsoft.com/office/powerpoint/2010/main" val="2977045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7587AE-A202-F969-47FF-DAD9A60E72B0}"/>
              </a:ext>
            </a:extLst>
          </p:cNvPr>
          <p:cNvSpPr txBox="1">
            <a:spLocks/>
          </p:cNvSpPr>
          <p:nvPr/>
        </p:nvSpPr>
        <p:spPr>
          <a:xfrm>
            <a:off x="-1127051" y="978197"/>
            <a:ext cx="10364451" cy="999460"/>
          </a:xfrm>
          <a:prstGeom prst="rect">
            <a:avLst/>
          </a:prstGeom>
        </p:spPr>
        <p:txBody>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r>
              <a:rPr lang="de-DE" dirty="0"/>
              <a:t>Einladung</a:t>
            </a:r>
          </a:p>
        </p:txBody>
      </p:sp>
      <p:sp>
        <p:nvSpPr>
          <p:cNvPr id="3" name="Inhaltsplatzhalter 11">
            <a:extLst>
              <a:ext uri="{FF2B5EF4-FFF2-40B4-BE49-F238E27FC236}">
                <a16:creationId xmlns:a16="http://schemas.microsoft.com/office/drawing/2014/main" id="{B729EFE6-E302-564D-3405-D1B2FC99D97E}"/>
              </a:ext>
            </a:extLst>
          </p:cNvPr>
          <p:cNvSpPr txBox="1">
            <a:spLocks/>
          </p:cNvSpPr>
          <p:nvPr/>
        </p:nvSpPr>
        <p:spPr>
          <a:xfrm>
            <a:off x="914087" y="2352850"/>
            <a:ext cx="10363826" cy="3424107"/>
          </a:xfrm>
          <a:prstGeom prst="rect">
            <a:avLst/>
          </a:prstGeom>
        </p:spPr>
        <p:txBody>
          <a:bodyPr>
            <a:norm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marL="0" indent="0">
              <a:buFont typeface="Arial" panose="020B0604020202020204" pitchFamily="34" charset="0"/>
              <a:buNone/>
            </a:pPr>
            <a:r>
              <a:rPr lang="de-DE" sz="2400" dirty="0"/>
              <a:t>Wir Freuen uns darauf, sie und Ihre Kinder</a:t>
            </a:r>
          </a:p>
          <a:p>
            <a:pPr marL="0" indent="0">
              <a:buFont typeface="Arial" panose="020B0604020202020204" pitchFamily="34" charset="0"/>
              <a:buNone/>
            </a:pPr>
            <a:r>
              <a:rPr lang="de-DE" sz="2400" dirty="0"/>
              <a:t>Am Donnerstag, 21.07.22, Ab 14.30 </a:t>
            </a:r>
            <a:r>
              <a:rPr lang="de-DE" sz="2400" dirty="0" err="1"/>
              <a:t>uhr</a:t>
            </a:r>
            <a:endParaRPr lang="de-DE" sz="2400" dirty="0"/>
          </a:p>
          <a:p>
            <a:pPr marL="0" indent="0">
              <a:buFont typeface="Arial" panose="020B0604020202020204" pitchFamily="34" charset="0"/>
              <a:buNone/>
            </a:pPr>
            <a:r>
              <a:rPr lang="de-DE" sz="2400" dirty="0"/>
              <a:t>zu einem Gemeinsamen Nachmittag auf dem Kita-Gelände zu begrüßen.</a:t>
            </a:r>
          </a:p>
        </p:txBody>
      </p:sp>
    </p:spTree>
    <p:extLst>
      <p:ext uri="{BB962C8B-B14F-4D97-AF65-F5344CB8AC3E}">
        <p14:creationId xmlns:p14="http://schemas.microsoft.com/office/powerpoint/2010/main" val="472124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3774" y="1334813"/>
            <a:ext cx="10364452" cy="3427245"/>
          </a:xfrm>
        </p:spPr>
        <p:txBody>
          <a:bodyPr/>
          <a:lstStyle/>
          <a:p>
            <a:r>
              <a:rPr lang="de-DE" sz="6000" dirty="0"/>
              <a:t>Schön, dass sie da waren</a:t>
            </a:r>
            <a:br>
              <a:rPr lang="de-DE" sz="6000" dirty="0"/>
            </a:br>
            <a:r>
              <a:rPr lang="de-DE" sz="6000" dirty="0"/>
              <a:t>und Bis Bald!</a:t>
            </a:r>
            <a:r>
              <a:rPr lang="de-DE" dirty="0"/>
              <a:t/>
            </a:r>
            <a:br>
              <a:rPr lang="de-DE" dirty="0"/>
            </a:br>
            <a:endParaRPr lang="de-DE" dirty="0"/>
          </a:p>
        </p:txBody>
      </p:sp>
      <p:sp>
        <p:nvSpPr>
          <p:cNvPr id="3" name="Textplatzhalter 2"/>
          <p:cNvSpPr>
            <a:spLocks noGrp="1"/>
          </p:cNvSpPr>
          <p:nvPr>
            <p:ph type="body" sz="half" idx="2"/>
          </p:nvPr>
        </p:nvSpPr>
        <p:spPr>
          <a:xfrm>
            <a:off x="913774" y="3401014"/>
            <a:ext cx="10364452" cy="1586380"/>
          </a:xfrm>
        </p:spPr>
        <p:txBody>
          <a:bodyPr>
            <a:normAutofit/>
          </a:bodyPr>
          <a:lstStyle/>
          <a:p>
            <a:r>
              <a:rPr lang="de-DE" sz="2800" dirty="0"/>
              <a:t>Wir freuen uns auf Sie und vor allem ihre Kinder </a:t>
            </a:r>
            <a:r>
              <a:rPr lang="de-DE" sz="2800" dirty="0">
                <a:sym typeface="Wingdings" panose="05000000000000000000" pitchFamily="2" charset="2"/>
              </a:rPr>
              <a:t></a:t>
            </a:r>
            <a:endParaRPr lang="de-DE" sz="2800" dirty="0"/>
          </a:p>
        </p:txBody>
      </p:sp>
    </p:spTree>
    <p:extLst>
      <p:ext uri="{BB962C8B-B14F-4D97-AF65-F5344CB8AC3E}">
        <p14:creationId xmlns:p14="http://schemas.microsoft.com/office/powerpoint/2010/main" val="100022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Was haben wir heute vor?</a:t>
            </a:r>
          </a:p>
        </p:txBody>
      </p:sp>
      <p:sp>
        <p:nvSpPr>
          <p:cNvPr id="3" name="Inhaltsplatzhalter 2"/>
          <p:cNvSpPr>
            <a:spLocks noGrp="1"/>
          </p:cNvSpPr>
          <p:nvPr>
            <p:ph sz="quarter" idx="13"/>
          </p:nvPr>
        </p:nvSpPr>
        <p:spPr/>
        <p:txBody>
          <a:bodyPr>
            <a:normAutofit fontScale="70000" lnSpcReduction="20000"/>
          </a:bodyPr>
          <a:lstStyle/>
          <a:p>
            <a:r>
              <a:rPr lang="de-DE" dirty="0"/>
              <a:t>Auszug aus den Bildungs- und Erziehungsempfehlungen RLP</a:t>
            </a:r>
          </a:p>
          <a:p>
            <a:r>
              <a:rPr lang="de-DE" dirty="0"/>
              <a:t>Die kindliche Entwicklung</a:t>
            </a:r>
          </a:p>
          <a:p>
            <a:r>
              <a:rPr lang="de-DE" dirty="0"/>
              <a:t>Unsere Arbeit nach den Prinzipien der Reggio-Pädagogik</a:t>
            </a:r>
          </a:p>
          <a:p>
            <a:r>
              <a:rPr lang="de-DE" dirty="0"/>
              <a:t>Grundlagen der Krippenarbeit</a:t>
            </a:r>
            <a:endParaRPr lang="de-DE" sz="2000" dirty="0"/>
          </a:p>
          <a:p>
            <a:r>
              <a:rPr lang="de-DE" sz="2000" dirty="0"/>
              <a:t>Bildungs- und Erziehungspartnerschaft</a:t>
            </a:r>
          </a:p>
          <a:p>
            <a:r>
              <a:rPr lang="de-DE" dirty="0"/>
              <a:t>Eingewöhnung</a:t>
            </a:r>
          </a:p>
          <a:p>
            <a:r>
              <a:rPr lang="de-DE" dirty="0"/>
              <a:t>Tagesablauf (Mittagessen, schlafen, wickeln) </a:t>
            </a:r>
          </a:p>
          <a:p>
            <a:r>
              <a:rPr lang="de-DE" dirty="0"/>
              <a:t>Raumgestaltung </a:t>
            </a:r>
          </a:p>
          <a:p>
            <a:r>
              <a:rPr lang="de-DE" dirty="0"/>
              <a:t>Spielmaterial</a:t>
            </a:r>
          </a:p>
          <a:p>
            <a:r>
              <a:rPr lang="de-DE" dirty="0"/>
              <a:t>Zeit für offene Fragen</a:t>
            </a:r>
          </a:p>
          <a:p>
            <a:endParaRPr lang="de-DE" dirty="0">
              <a:latin typeface="Ink Free" panose="03080402000500000000" pitchFamily="66" charset="0"/>
            </a:endParaRPr>
          </a:p>
        </p:txBody>
      </p:sp>
    </p:spTree>
    <p:extLst>
      <p:ext uri="{BB962C8B-B14F-4D97-AF65-F5344CB8AC3E}">
        <p14:creationId xmlns:p14="http://schemas.microsoft.com/office/powerpoint/2010/main" val="2203029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64F141-7D85-FE03-7DF7-0DA3CCFCF768}"/>
              </a:ext>
            </a:extLst>
          </p:cNvPr>
          <p:cNvSpPr>
            <a:spLocks noGrp="1"/>
          </p:cNvSpPr>
          <p:nvPr>
            <p:ph type="title"/>
          </p:nvPr>
        </p:nvSpPr>
        <p:spPr>
          <a:xfrm>
            <a:off x="913774" y="437763"/>
            <a:ext cx="10364451" cy="1596177"/>
          </a:xfrm>
        </p:spPr>
        <p:txBody>
          <a:bodyPr/>
          <a:lstStyle/>
          <a:p>
            <a:r>
              <a:rPr lang="de-DE" dirty="0"/>
              <a:t>Die Bildungs- und Erziehungsempfehlungen RLP</a:t>
            </a:r>
            <a:br>
              <a:rPr lang="de-DE" dirty="0"/>
            </a:br>
            <a:r>
              <a:rPr lang="de-DE" dirty="0"/>
              <a:t>für Kinder im krippenalter</a:t>
            </a:r>
          </a:p>
        </p:txBody>
      </p:sp>
      <p:sp>
        <p:nvSpPr>
          <p:cNvPr id="3" name="Inhaltsplatzhalter 2">
            <a:extLst>
              <a:ext uri="{FF2B5EF4-FFF2-40B4-BE49-F238E27FC236}">
                <a16:creationId xmlns:a16="http://schemas.microsoft.com/office/drawing/2014/main" id="{5777E3F0-BFA0-E4A1-82EE-BE257AA27398}"/>
              </a:ext>
            </a:extLst>
          </p:cNvPr>
          <p:cNvSpPr>
            <a:spLocks noGrp="1"/>
          </p:cNvSpPr>
          <p:nvPr>
            <p:ph sz="quarter" idx="13"/>
          </p:nvPr>
        </p:nvSpPr>
        <p:spPr>
          <a:xfrm>
            <a:off x="828713" y="2033940"/>
            <a:ext cx="10363826" cy="4386297"/>
          </a:xfrm>
        </p:spPr>
        <p:txBody>
          <a:bodyPr>
            <a:normAutofit fontScale="77500" lnSpcReduction="20000"/>
          </a:bodyPr>
          <a:lstStyle/>
          <a:p>
            <a:r>
              <a:rPr lang="de-DE" dirty="0"/>
              <a:t>Kinder benötigen emotionale und zuverlässige Beziehungen, die geprägt von Aufmerksamkeit und dem Teilen ihrer Gefühle sind</a:t>
            </a:r>
          </a:p>
          <a:p>
            <a:r>
              <a:rPr lang="de-DE" dirty="0"/>
              <a:t>Das Bewusstsein für Sprache als Verständigungsform entwickelt sich und sie bilden ihre sprachlichen Fähigkeiten in der Interaktion mit erwachsenen sowie Kindern aus</a:t>
            </a:r>
          </a:p>
          <a:p>
            <a:r>
              <a:rPr lang="de-DE" dirty="0"/>
              <a:t>Mit der Sicherheit ihrer Bindungspersonen erkunden die Kinder ihre Umwelt, explorieren und entwickeln ihre eigenen Möglichkeiten und Kompetenzen weiter</a:t>
            </a:r>
          </a:p>
          <a:p>
            <a:r>
              <a:rPr lang="de-DE" dirty="0"/>
              <a:t>Der eigene Körper wird als Fortbewegungsmittel erfahren und die Umgebung wird aktiv erkundet, um dem Forscherdrang nachzugehen</a:t>
            </a:r>
          </a:p>
          <a:p>
            <a:r>
              <a:rPr lang="de-DE" dirty="0"/>
              <a:t>Die Interaktion mit anderen Kindern entwickelt sich und sie profitieren voneinander</a:t>
            </a:r>
          </a:p>
          <a:p>
            <a:r>
              <a:rPr lang="de-DE" dirty="0"/>
              <a:t>Die Qualität der Interaktionen, die Raumgestaltung sowie eine Vielfalt an Möglichkeiten haben einen großen Einfluss auf die emotionale, kognitive, sprachliche und soziale Entwicklung</a:t>
            </a:r>
          </a:p>
          <a:p>
            <a:r>
              <a:rPr lang="de-DE" dirty="0"/>
              <a:t>Der Übergang von der Familie in die Einrichtung ist eine große Herausforderung für die Kinder und verlangt von den Erwachsenen Sensibilität und Sorgfalt, um diesen Prozess kindgerecht zu gestalten</a:t>
            </a:r>
          </a:p>
          <a:p>
            <a:endParaRPr lang="de-DE" dirty="0"/>
          </a:p>
          <a:p>
            <a:endParaRPr lang="de-DE" dirty="0"/>
          </a:p>
        </p:txBody>
      </p:sp>
    </p:spTree>
    <p:extLst>
      <p:ext uri="{BB962C8B-B14F-4D97-AF65-F5344CB8AC3E}">
        <p14:creationId xmlns:p14="http://schemas.microsoft.com/office/powerpoint/2010/main" val="1625933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25AD67-187B-63F9-CB91-CC21A4B7592C}"/>
              </a:ext>
            </a:extLst>
          </p:cNvPr>
          <p:cNvSpPr>
            <a:spLocks noGrp="1"/>
          </p:cNvSpPr>
          <p:nvPr>
            <p:ph type="title"/>
          </p:nvPr>
        </p:nvSpPr>
        <p:spPr>
          <a:xfrm>
            <a:off x="913774" y="253487"/>
            <a:ext cx="10364451" cy="1596177"/>
          </a:xfrm>
        </p:spPr>
        <p:txBody>
          <a:bodyPr/>
          <a:lstStyle/>
          <a:p>
            <a:r>
              <a:rPr lang="de-DE" dirty="0"/>
              <a:t>Die kindliche Entwicklung</a:t>
            </a:r>
            <a:br>
              <a:rPr lang="de-DE" dirty="0"/>
            </a:br>
            <a:r>
              <a:rPr lang="de-DE" dirty="0"/>
              <a:t>von 0 bis 2 Jahren</a:t>
            </a:r>
          </a:p>
        </p:txBody>
      </p:sp>
      <p:sp>
        <p:nvSpPr>
          <p:cNvPr id="4" name="Ellipse 3">
            <a:extLst>
              <a:ext uri="{FF2B5EF4-FFF2-40B4-BE49-F238E27FC236}">
                <a16:creationId xmlns:a16="http://schemas.microsoft.com/office/drawing/2014/main" id="{A342744F-23DC-D702-A473-DAFE9A1BF5E1}"/>
              </a:ext>
            </a:extLst>
          </p:cNvPr>
          <p:cNvSpPr/>
          <p:nvPr/>
        </p:nvSpPr>
        <p:spPr>
          <a:xfrm>
            <a:off x="648006" y="1276372"/>
            <a:ext cx="3041492" cy="1596177"/>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de-DE" sz="2400" dirty="0"/>
              <a:t>Motorische Entwicklung </a:t>
            </a:r>
          </a:p>
        </p:txBody>
      </p:sp>
      <p:sp>
        <p:nvSpPr>
          <p:cNvPr id="5" name="Ellipse 4">
            <a:extLst>
              <a:ext uri="{FF2B5EF4-FFF2-40B4-BE49-F238E27FC236}">
                <a16:creationId xmlns:a16="http://schemas.microsoft.com/office/drawing/2014/main" id="{0B6A079E-155D-B82F-273C-B0F0B34D8FF9}"/>
              </a:ext>
            </a:extLst>
          </p:cNvPr>
          <p:cNvSpPr/>
          <p:nvPr/>
        </p:nvSpPr>
        <p:spPr>
          <a:xfrm>
            <a:off x="7022631" y="4206723"/>
            <a:ext cx="4703134" cy="1795233"/>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de-DE" sz="2400" dirty="0"/>
              <a:t>Freiräume und Zeit für die individuelle Entfaltung</a:t>
            </a:r>
          </a:p>
        </p:txBody>
      </p:sp>
      <p:sp>
        <p:nvSpPr>
          <p:cNvPr id="6" name="Ellipse 5">
            <a:extLst>
              <a:ext uri="{FF2B5EF4-FFF2-40B4-BE49-F238E27FC236}">
                <a16:creationId xmlns:a16="http://schemas.microsoft.com/office/drawing/2014/main" id="{5A634CEC-F510-7842-F432-B671B55BD5F3}"/>
              </a:ext>
            </a:extLst>
          </p:cNvPr>
          <p:cNvSpPr/>
          <p:nvPr/>
        </p:nvSpPr>
        <p:spPr>
          <a:xfrm>
            <a:off x="4300594" y="1905328"/>
            <a:ext cx="3232299" cy="1934441"/>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de-DE" sz="2400" dirty="0"/>
              <a:t>Sprache</a:t>
            </a:r>
            <a:r>
              <a:rPr lang="de-DE" sz="2800" dirty="0"/>
              <a:t> </a:t>
            </a:r>
          </a:p>
          <a:p>
            <a:pPr algn="ctr"/>
            <a:r>
              <a:rPr lang="de-DE" sz="2000" dirty="0"/>
              <a:t>- </a:t>
            </a:r>
          </a:p>
          <a:p>
            <a:pPr algn="ctr"/>
            <a:r>
              <a:rPr lang="de-DE" dirty="0"/>
              <a:t>Entwicklung von Lauten hin zu den ersten Worten</a:t>
            </a:r>
            <a:endParaRPr lang="de-DE" sz="2000" dirty="0"/>
          </a:p>
        </p:txBody>
      </p:sp>
      <p:sp>
        <p:nvSpPr>
          <p:cNvPr id="7" name="Ellipse 6">
            <a:extLst>
              <a:ext uri="{FF2B5EF4-FFF2-40B4-BE49-F238E27FC236}">
                <a16:creationId xmlns:a16="http://schemas.microsoft.com/office/drawing/2014/main" id="{8E3BFACC-2F6D-9ABA-D86B-C86A6524A3C4}"/>
              </a:ext>
            </a:extLst>
          </p:cNvPr>
          <p:cNvSpPr/>
          <p:nvPr/>
        </p:nvSpPr>
        <p:spPr>
          <a:xfrm>
            <a:off x="7942565" y="1657487"/>
            <a:ext cx="3335660" cy="1931468"/>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de-DE" sz="2400" dirty="0"/>
              <a:t>Parallelspiel</a:t>
            </a:r>
            <a:endParaRPr lang="de-DE" sz="2800" dirty="0"/>
          </a:p>
          <a:p>
            <a:pPr algn="ctr"/>
            <a:r>
              <a:rPr lang="de-DE" sz="2000" dirty="0"/>
              <a:t>- </a:t>
            </a:r>
          </a:p>
          <a:p>
            <a:pPr algn="ctr"/>
            <a:r>
              <a:rPr lang="de-DE" dirty="0"/>
              <a:t>Beobachten und nachahmen</a:t>
            </a:r>
          </a:p>
          <a:p>
            <a:pPr algn="ctr"/>
            <a:r>
              <a:rPr lang="de-DE" dirty="0"/>
              <a:t>Wiederholungen</a:t>
            </a:r>
            <a:endParaRPr lang="de-DE" sz="1600" dirty="0"/>
          </a:p>
        </p:txBody>
      </p:sp>
      <p:sp>
        <p:nvSpPr>
          <p:cNvPr id="8" name="Ellipse 7">
            <a:extLst>
              <a:ext uri="{FF2B5EF4-FFF2-40B4-BE49-F238E27FC236}">
                <a16:creationId xmlns:a16="http://schemas.microsoft.com/office/drawing/2014/main" id="{9D43F731-9A26-B103-0A97-4C647E8219B1}"/>
              </a:ext>
            </a:extLst>
          </p:cNvPr>
          <p:cNvSpPr/>
          <p:nvPr/>
        </p:nvSpPr>
        <p:spPr>
          <a:xfrm>
            <a:off x="1017943" y="4742336"/>
            <a:ext cx="3431353" cy="1678583"/>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de-DE" sz="2400" dirty="0"/>
              <a:t>Autonomiephase</a:t>
            </a:r>
          </a:p>
          <a:p>
            <a:pPr algn="ctr"/>
            <a:r>
              <a:rPr lang="de-DE" sz="2400" dirty="0"/>
              <a:t>=</a:t>
            </a:r>
          </a:p>
          <a:p>
            <a:pPr algn="ctr"/>
            <a:r>
              <a:rPr lang="de-DE" sz="2400" dirty="0"/>
              <a:t>Trotzphase</a:t>
            </a:r>
          </a:p>
        </p:txBody>
      </p:sp>
      <p:sp>
        <p:nvSpPr>
          <p:cNvPr id="9" name="Ellipse 8">
            <a:extLst>
              <a:ext uri="{FF2B5EF4-FFF2-40B4-BE49-F238E27FC236}">
                <a16:creationId xmlns:a16="http://schemas.microsoft.com/office/drawing/2014/main" id="{029B2727-342D-6799-6ACE-E17A0FAB21F1}"/>
              </a:ext>
            </a:extLst>
          </p:cNvPr>
          <p:cNvSpPr/>
          <p:nvPr/>
        </p:nvSpPr>
        <p:spPr>
          <a:xfrm>
            <a:off x="257036" y="3139247"/>
            <a:ext cx="3823432" cy="1255538"/>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de-DE" sz="2400" dirty="0"/>
              <a:t>Sinneswahrnehmung</a:t>
            </a:r>
            <a:endParaRPr lang="de-DE" sz="2800" dirty="0"/>
          </a:p>
        </p:txBody>
      </p:sp>
      <p:sp>
        <p:nvSpPr>
          <p:cNvPr id="10" name="Ellipse 9">
            <a:extLst>
              <a:ext uri="{FF2B5EF4-FFF2-40B4-BE49-F238E27FC236}">
                <a16:creationId xmlns:a16="http://schemas.microsoft.com/office/drawing/2014/main" id="{0EC98A26-608E-9F0C-21AF-FFC1B9963A4D}"/>
              </a:ext>
            </a:extLst>
          </p:cNvPr>
          <p:cNvSpPr/>
          <p:nvPr/>
        </p:nvSpPr>
        <p:spPr>
          <a:xfrm>
            <a:off x="4333694" y="4047234"/>
            <a:ext cx="2531404" cy="1255538"/>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de-DE" sz="2400" dirty="0"/>
              <a:t>Bindung</a:t>
            </a:r>
          </a:p>
        </p:txBody>
      </p:sp>
    </p:spTree>
    <p:extLst>
      <p:ext uri="{BB962C8B-B14F-4D97-AF65-F5344CB8AC3E}">
        <p14:creationId xmlns:p14="http://schemas.microsoft.com/office/powerpoint/2010/main" val="610607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Unsere Arbeit nach den</a:t>
            </a:r>
            <a:br>
              <a:rPr lang="de-DE" dirty="0"/>
            </a:br>
            <a:r>
              <a:rPr lang="de-DE" dirty="0"/>
              <a:t>Prinzipien der Reggio-Pädagogik</a:t>
            </a:r>
          </a:p>
        </p:txBody>
      </p:sp>
      <p:sp>
        <p:nvSpPr>
          <p:cNvPr id="3" name="Inhaltsplatzhalter 2"/>
          <p:cNvSpPr>
            <a:spLocks noGrp="1"/>
          </p:cNvSpPr>
          <p:nvPr>
            <p:ph sz="quarter" idx="13"/>
          </p:nvPr>
        </p:nvSpPr>
        <p:spPr>
          <a:xfrm>
            <a:off x="913775" y="2590376"/>
            <a:ext cx="10363826" cy="3424107"/>
          </a:xfrm>
        </p:spPr>
        <p:txBody>
          <a:bodyPr>
            <a:normAutofit fontScale="25000" lnSpcReduction="20000"/>
          </a:bodyPr>
          <a:lstStyle/>
          <a:p>
            <a:pPr lvl="0">
              <a:lnSpc>
                <a:spcPct val="170000"/>
              </a:lnSpc>
            </a:pPr>
            <a:r>
              <a:rPr lang="de-DE" sz="6400" dirty="0">
                <a:cs typeface="Calibri Light" panose="020F0302020204030204" pitchFamily="34" charset="0"/>
              </a:rPr>
              <a:t>Die Erziehung zur Demokratie, Solidarität und Gerechtigkeit ist im pädagogischen Alltag unerlässlich.</a:t>
            </a:r>
          </a:p>
          <a:p>
            <a:pPr lvl="0">
              <a:lnSpc>
                <a:spcPct val="170000"/>
              </a:lnSpc>
            </a:pPr>
            <a:r>
              <a:rPr lang="de-DE" sz="6400" dirty="0">
                <a:cs typeface="Calibri Light" panose="020F0302020204030204" pitchFamily="34" charset="0"/>
              </a:rPr>
              <a:t>Wir übernehmen eine gemeinschaftliche Verantwortung der Gesellschaft gegenüber den Kindern um ihnen die Möglichkeit zu bieten sich ein eigenes Weltbild zu schaffen.</a:t>
            </a:r>
          </a:p>
          <a:p>
            <a:pPr lvl="0">
              <a:lnSpc>
                <a:spcPct val="170000"/>
              </a:lnSpc>
            </a:pPr>
            <a:r>
              <a:rPr lang="de-DE" sz="6400" dirty="0">
                <a:cs typeface="Calibri Light" panose="020F0302020204030204" pitchFamily="34" charset="0"/>
              </a:rPr>
              <a:t>Wir legen mit unserer Arbeit einen Grundstein für neue Wege in der Gesellschaft. </a:t>
            </a:r>
          </a:p>
          <a:p>
            <a:pPr lvl="0">
              <a:lnSpc>
                <a:spcPct val="170000"/>
              </a:lnSpc>
            </a:pPr>
            <a:r>
              <a:rPr lang="de-DE" sz="6400" dirty="0">
                <a:cs typeface="Calibri Light" panose="020F0302020204030204" pitchFamily="34" charset="0"/>
              </a:rPr>
              <a:t>Wir bieten den Kindern in ihrer Entwicklung viele Möglichkeiten sich zum Ausdruck zu bringen.</a:t>
            </a:r>
          </a:p>
          <a:p>
            <a:pPr lvl="0">
              <a:lnSpc>
                <a:spcPct val="170000"/>
              </a:lnSpc>
            </a:pPr>
            <a:r>
              <a:rPr lang="de-DE" sz="6400" dirty="0">
                <a:cs typeface="Calibri Light" panose="020F0302020204030204" pitchFamily="34" charset="0"/>
              </a:rPr>
              <a:t>Die Identitäts- und Persönlichkeitsentwicklung jedes Einzelnen liegt uns am Herzen.</a:t>
            </a:r>
          </a:p>
          <a:p>
            <a:pPr lvl="0">
              <a:lnSpc>
                <a:spcPct val="170000"/>
              </a:lnSpc>
            </a:pPr>
            <a:r>
              <a:rPr lang="de-DE" sz="6400" dirty="0">
                <a:cs typeface="Calibri Light" panose="020F0302020204030204" pitchFamily="34" charset="0"/>
              </a:rPr>
              <a:t>Selbstständigkeit fördern um die Welt mit eigenen Sinnen zu entdecken ist ein Teil unserer Arbeit.</a:t>
            </a:r>
          </a:p>
          <a:p>
            <a:endParaRPr lang="de-DE" dirty="0">
              <a:latin typeface="Ink Free" panose="03080402000500000000" pitchFamily="66" charset="0"/>
            </a:endParaRPr>
          </a:p>
        </p:txBody>
      </p:sp>
    </p:spTree>
    <p:extLst>
      <p:ext uri="{BB962C8B-B14F-4D97-AF65-F5344CB8AC3E}">
        <p14:creationId xmlns:p14="http://schemas.microsoft.com/office/powerpoint/2010/main" val="3819632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Grundlagen der Krippenarbeit</a:t>
            </a:r>
          </a:p>
        </p:txBody>
      </p:sp>
      <p:sp>
        <p:nvSpPr>
          <p:cNvPr id="3" name="Inhaltsplatzhalter 2"/>
          <p:cNvSpPr>
            <a:spLocks noGrp="1"/>
          </p:cNvSpPr>
          <p:nvPr>
            <p:ph sz="quarter" idx="13"/>
          </p:nvPr>
        </p:nvSpPr>
        <p:spPr/>
        <p:txBody>
          <a:bodyPr/>
          <a:lstStyle/>
          <a:p>
            <a:r>
              <a:rPr lang="de-DE" dirty="0"/>
              <a:t>Kinder brauchen eine stabile Bindungsbeziehung Als Voraussetzung für Ihr Wohlbefinden</a:t>
            </a:r>
          </a:p>
          <a:p>
            <a:r>
              <a:rPr lang="de-DE" dirty="0"/>
              <a:t>Kinder nehmen die Welt über Ihren Körper und Ihre Sinne wahr</a:t>
            </a:r>
          </a:p>
          <a:p>
            <a:r>
              <a:rPr lang="de-DE" dirty="0"/>
              <a:t>Die Krippe soll ein Ort der Geborgenheit, des Wachsens und des Lernens sein. </a:t>
            </a:r>
          </a:p>
          <a:p>
            <a:pPr marL="0" indent="0">
              <a:buNone/>
            </a:pPr>
            <a:endParaRPr lang="de-DE" dirty="0"/>
          </a:p>
          <a:p>
            <a:pPr marL="0" indent="0">
              <a:buNone/>
            </a:pPr>
            <a:endParaRPr lang="de-DE" dirty="0"/>
          </a:p>
          <a:p>
            <a:endParaRPr lang="de-DE" dirty="0"/>
          </a:p>
        </p:txBody>
      </p:sp>
      <p:sp>
        <p:nvSpPr>
          <p:cNvPr id="4" name="Ellipse 3"/>
          <p:cNvSpPr/>
          <p:nvPr/>
        </p:nvSpPr>
        <p:spPr>
          <a:xfrm>
            <a:off x="7766793" y="4328032"/>
            <a:ext cx="4048298" cy="234418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50000"/>
                  </a:schemeClr>
                </a:solidFill>
              </a:rPr>
              <a:t>„Wenn man genügend spielt, solange man klein ist, trägt man Schätze mit sich herum, aus denen man später sein ganzes Leben lang schöpfen kann“. </a:t>
            </a:r>
          </a:p>
          <a:p>
            <a:pPr algn="ctr"/>
            <a:r>
              <a:rPr lang="de-DE" sz="1600" dirty="0">
                <a:solidFill>
                  <a:schemeClr val="bg1">
                    <a:lumMod val="50000"/>
                  </a:schemeClr>
                </a:solidFill>
              </a:rPr>
              <a:t>-	Astrid Lindgren- </a:t>
            </a:r>
          </a:p>
        </p:txBody>
      </p:sp>
      <p:pic>
        <p:nvPicPr>
          <p:cNvPr id="5" name="Grafik 4"/>
          <p:cNvPicPr>
            <a:picLocks noChangeAspect="1"/>
          </p:cNvPicPr>
          <p:nvPr/>
        </p:nvPicPr>
        <p:blipFill rotWithShape="1">
          <a:blip r:embed="rId2"/>
          <a:srcRect l="-515" t="22548" r="205" b="28151"/>
          <a:stretch/>
        </p:blipFill>
        <p:spPr>
          <a:xfrm>
            <a:off x="1961574" y="4795284"/>
            <a:ext cx="3794735" cy="1212291"/>
          </a:xfrm>
          <a:prstGeom prst="rect">
            <a:avLst/>
          </a:prstGeom>
          <a:ln>
            <a:noFill/>
          </a:ln>
          <a:effectLst>
            <a:softEdge rad="112500"/>
          </a:effectLst>
        </p:spPr>
      </p:pic>
    </p:spTree>
    <p:extLst>
      <p:ext uri="{BB962C8B-B14F-4D97-AF65-F5344CB8AC3E}">
        <p14:creationId xmlns:p14="http://schemas.microsoft.com/office/powerpoint/2010/main" val="598374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09468" y="432457"/>
            <a:ext cx="10364451" cy="1034480"/>
          </a:xfrm>
        </p:spPr>
        <p:txBody>
          <a:bodyPr>
            <a:normAutofit/>
          </a:bodyPr>
          <a:lstStyle/>
          <a:p>
            <a:r>
              <a:rPr lang="de-DE" sz="2800" dirty="0"/>
              <a:t>Bildungs- und Erziehungspartnerschaft</a:t>
            </a:r>
            <a:endParaRPr lang="de-DE" sz="4400" dirty="0"/>
          </a:p>
        </p:txBody>
      </p:sp>
      <p:sp>
        <p:nvSpPr>
          <p:cNvPr id="4" name="Ellipse 3"/>
          <p:cNvSpPr/>
          <p:nvPr/>
        </p:nvSpPr>
        <p:spPr>
          <a:xfrm>
            <a:off x="394095" y="1962919"/>
            <a:ext cx="3092335" cy="2108661"/>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de-DE" dirty="0"/>
              <a:t>Es muss </a:t>
            </a:r>
            <a:r>
              <a:rPr lang="de-DE" b="1" dirty="0"/>
              <a:t>von Herzen </a:t>
            </a:r>
            <a:r>
              <a:rPr lang="de-DE" dirty="0"/>
              <a:t>kommen, was auf Herzen wirken soll.</a:t>
            </a:r>
          </a:p>
        </p:txBody>
      </p:sp>
      <p:sp>
        <p:nvSpPr>
          <p:cNvPr id="6" name="Ellipse 5"/>
          <p:cNvSpPr/>
          <p:nvPr/>
        </p:nvSpPr>
        <p:spPr>
          <a:xfrm>
            <a:off x="1964575" y="4333703"/>
            <a:ext cx="3358342" cy="2186247"/>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de-DE" b="1" dirty="0"/>
              <a:t>Kritik </a:t>
            </a:r>
            <a:r>
              <a:rPr lang="de-DE" dirty="0"/>
              <a:t>ist essentiell, um Dinge immer wieder zu überdenken und anzupassen.</a:t>
            </a:r>
          </a:p>
        </p:txBody>
      </p:sp>
      <p:sp>
        <p:nvSpPr>
          <p:cNvPr id="7" name="Ellipse 6"/>
          <p:cNvSpPr/>
          <p:nvPr/>
        </p:nvSpPr>
        <p:spPr>
          <a:xfrm>
            <a:off x="8717280" y="1767840"/>
            <a:ext cx="3358342" cy="2186247"/>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de-DE" b="1" dirty="0"/>
              <a:t>Offenheit</a:t>
            </a:r>
            <a:r>
              <a:rPr lang="de-DE" dirty="0"/>
              <a:t> ist ein Schlüssel der viele Türen öffnen kann.</a:t>
            </a:r>
          </a:p>
        </p:txBody>
      </p:sp>
      <p:sp>
        <p:nvSpPr>
          <p:cNvPr id="11" name="Ellipse 10"/>
          <p:cNvSpPr/>
          <p:nvPr/>
        </p:nvSpPr>
        <p:spPr>
          <a:xfrm>
            <a:off x="4088998" y="1656181"/>
            <a:ext cx="3358342" cy="2186247"/>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de-DE" dirty="0"/>
              <a:t>Nichts kann den Menschen mehr stärken als das </a:t>
            </a:r>
            <a:r>
              <a:rPr lang="de-DE" b="1" dirty="0"/>
              <a:t>Vertrauen</a:t>
            </a:r>
            <a:r>
              <a:rPr lang="de-DE" dirty="0"/>
              <a:t>, das man ihm entgegen bringt.</a:t>
            </a:r>
          </a:p>
        </p:txBody>
      </p:sp>
      <p:sp>
        <p:nvSpPr>
          <p:cNvPr id="12" name="Ellipse 11"/>
          <p:cNvSpPr/>
          <p:nvPr/>
        </p:nvSpPr>
        <p:spPr>
          <a:xfrm>
            <a:off x="6665969" y="3971985"/>
            <a:ext cx="3358342" cy="2186247"/>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de-DE" dirty="0"/>
              <a:t>Kinder haben das Recht auf verlässliche und vertrauensvolle </a:t>
            </a:r>
            <a:r>
              <a:rPr lang="de-DE" b="1" dirty="0"/>
              <a:t>Beziehungen</a:t>
            </a:r>
            <a:r>
              <a:rPr lang="de-DE" dirty="0"/>
              <a:t>.</a:t>
            </a:r>
          </a:p>
        </p:txBody>
      </p:sp>
    </p:spTree>
    <p:extLst>
      <p:ext uri="{BB962C8B-B14F-4D97-AF65-F5344CB8AC3E}">
        <p14:creationId xmlns:p14="http://schemas.microsoft.com/office/powerpoint/2010/main" val="114164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Aufnahme/Eingewöhnung</a:t>
            </a:r>
          </a:p>
        </p:txBody>
      </p:sp>
      <p:sp>
        <p:nvSpPr>
          <p:cNvPr id="3" name="Inhaltsplatzhalter 2"/>
          <p:cNvSpPr>
            <a:spLocks noGrp="1"/>
          </p:cNvSpPr>
          <p:nvPr>
            <p:ph sz="quarter" idx="13"/>
          </p:nvPr>
        </p:nvSpPr>
        <p:spPr/>
        <p:txBody>
          <a:bodyPr>
            <a:normAutofit/>
          </a:bodyPr>
          <a:lstStyle/>
          <a:p>
            <a:r>
              <a:rPr lang="de-DE" dirty="0"/>
              <a:t>Aufnahmegespräch</a:t>
            </a:r>
          </a:p>
          <a:p>
            <a:r>
              <a:rPr lang="de-DE" dirty="0"/>
              <a:t>Ablauf der Eingewöhnung:</a:t>
            </a:r>
          </a:p>
          <a:p>
            <a:pPr lvl="1"/>
            <a:r>
              <a:rPr lang="de-DE" dirty="0"/>
              <a:t>Mindestens zwei Wochen werden eingerechnet</a:t>
            </a:r>
          </a:p>
          <a:p>
            <a:pPr lvl="1"/>
            <a:r>
              <a:rPr lang="de-DE" dirty="0"/>
              <a:t>Tag 1-3 </a:t>
            </a:r>
            <a:r>
              <a:rPr lang="de-DE" dirty="0">
                <a:sym typeface="Wingdings" panose="05000000000000000000" pitchFamily="2" charset="2"/>
              </a:rPr>
              <a:t> 1-2 Stunden mit Begleitung</a:t>
            </a:r>
          </a:p>
          <a:p>
            <a:pPr lvl="1"/>
            <a:r>
              <a:rPr lang="de-DE" dirty="0">
                <a:sym typeface="Wingdings" panose="05000000000000000000" pitchFamily="2" charset="2"/>
              </a:rPr>
              <a:t>Tag 4  Erste Trennung (Max. 30 Minuten) </a:t>
            </a:r>
          </a:p>
          <a:p>
            <a:pPr lvl="1"/>
            <a:r>
              <a:rPr lang="de-DE" dirty="0">
                <a:sym typeface="Wingdings" panose="05000000000000000000" pitchFamily="2" charset="2"/>
              </a:rPr>
              <a:t>Ab Tag 5  Weiterer Verlauf angepasst am Tempo des Kindes</a:t>
            </a:r>
          </a:p>
          <a:p>
            <a:r>
              <a:rPr lang="de-DE" dirty="0">
                <a:sym typeface="Wingdings" panose="05000000000000000000" pitchFamily="2" charset="2"/>
              </a:rPr>
              <a:t>Reflexionsgespräch nach abgeschlossener Eingewöhnung </a:t>
            </a:r>
            <a:endParaRPr lang="de-DE" dirty="0"/>
          </a:p>
        </p:txBody>
      </p:sp>
    </p:spTree>
    <p:extLst>
      <p:ext uri="{BB962C8B-B14F-4D97-AF65-F5344CB8AC3E}">
        <p14:creationId xmlns:p14="http://schemas.microsoft.com/office/powerpoint/2010/main" val="531564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3149" y="75666"/>
            <a:ext cx="10364451" cy="1596177"/>
          </a:xfrm>
        </p:spPr>
        <p:txBody>
          <a:bodyPr/>
          <a:lstStyle/>
          <a:p>
            <a:r>
              <a:rPr lang="de-DE" dirty="0" err="1"/>
              <a:t>tagesablauf</a:t>
            </a:r>
            <a:endParaRPr lang="de-DE" dirty="0"/>
          </a:p>
        </p:txBody>
      </p:sp>
      <p:sp>
        <p:nvSpPr>
          <p:cNvPr id="3" name="Inhaltsplatzhalter 2"/>
          <p:cNvSpPr>
            <a:spLocks noGrp="1"/>
          </p:cNvSpPr>
          <p:nvPr>
            <p:ph sz="quarter" idx="13"/>
          </p:nvPr>
        </p:nvSpPr>
        <p:spPr>
          <a:xfrm>
            <a:off x="94593" y="1702676"/>
            <a:ext cx="11183007" cy="4519448"/>
          </a:xfrm>
        </p:spPr>
        <p:txBody>
          <a:bodyPr>
            <a:normAutofit fontScale="85000" lnSpcReduction="20000"/>
          </a:bodyPr>
          <a:lstStyle/>
          <a:p>
            <a:r>
              <a:rPr lang="de-DE" sz="2600" dirty="0"/>
              <a:t>Offene Bringzeit (Kindern mit starkem </a:t>
            </a:r>
            <a:r>
              <a:rPr lang="de-DE" sz="2600" dirty="0" err="1"/>
              <a:t>strukturbedürfnis</a:t>
            </a:r>
            <a:r>
              <a:rPr lang="de-DE" sz="2600" dirty="0"/>
              <a:t> empfehlen wir eine regelmäßige </a:t>
            </a:r>
            <a:r>
              <a:rPr lang="de-DE" sz="2600" dirty="0" err="1"/>
              <a:t>kitazeit</a:t>
            </a:r>
            <a:r>
              <a:rPr lang="de-DE" sz="2600" dirty="0"/>
              <a:t> - vor allem am Vormittag)</a:t>
            </a:r>
          </a:p>
          <a:p>
            <a:r>
              <a:rPr lang="de-DE" sz="2600" dirty="0"/>
              <a:t>gemeinsames Frühstück </a:t>
            </a:r>
          </a:p>
          <a:p>
            <a:r>
              <a:rPr lang="de-DE" sz="2600" dirty="0"/>
              <a:t>Freispielzeit (mit obst-snack) – Projekte/ Angebote </a:t>
            </a:r>
          </a:p>
          <a:p>
            <a:r>
              <a:rPr lang="de-DE" sz="2600" dirty="0"/>
              <a:t>Singkreis/morgenkreis</a:t>
            </a:r>
          </a:p>
          <a:p>
            <a:r>
              <a:rPr lang="de-DE" sz="2600" dirty="0"/>
              <a:t>Mittagessen um 11:15 Uhr</a:t>
            </a:r>
          </a:p>
          <a:p>
            <a:r>
              <a:rPr lang="de-DE" sz="2600" dirty="0"/>
              <a:t>Individuell begleiteter schlaf </a:t>
            </a:r>
          </a:p>
          <a:p>
            <a:r>
              <a:rPr lang="de-DE" sz="2600" dirty="0"/>
              <a:t>Freispiel Am Nachmittag (Mit Snack)</a:t>
            </a:r>
          </a:p>
          <a:p>
            <a:r>
              <a:rPr lang="de-DE" sz="2600" dirty="0"/>
              <a:t>Die Kinder werden nach Bedarf gewickelt </a:t>
            </a:r>
            <a:r>
              <a:rPr lang="de-DE" sz="2600" dirty="0">
                <a:sym typeface="Wingdings" panose="05000000000000000000" pitchFamily="2" charset="2"/>
              </a:rPr>
              <a:t> </a:t>
            </a:r>
          </a:p>
          <a:p>
            <a:r>
              <a:rPr lang="de-DE" sz="2600" dirty="0">
                <a:sym typeface="Wingdings" panose="05000000000000000000" pitchFamily="2" charset="2"/>
              </a:rPr>
              <a:t>Beobachtung &amp; Portfolio</a:t>
            </a:r>
            <a:endParaRPr lang="de-DE" sz="2600" dirty="0"/>
          </a:p>
          <a:p>
            <a:endParaRPr lang="de-DE" dirty="0"/>
          </a:p>
        </p:txBody>
      </p:sp>
      <p:sp>
        <p:nvSpPr>
          <p:cNvPr id="14" name="Abgerundetes Rechteck 13"/>
          <p:cNvSpPr/>
          <p:nvPr/>
        </p:nvSpPr>
        <p:spPr>
          <a:xfrm>
            <a:off x="7973720" y="4118335"/>
            <a:ext cx="2984939" cy="1576550"/>
          </a:xfrm>
          <a:prstGeom prst="roundRect">
            <a:avLst/>
          </a:prstGeom>
          <a:solidFill>
            <a:schemeClr val="accent2">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Unser Ziel ist es, den Tagesablauf der Kinder möglichst familienorientiert zu gestalten!</a:t>
            </a:r>
          </a:p>
        </p:txBody>
      </p:sp>
    </p:spTree>
    <p:extLst>
      <p:ext uri="{BB962C8B-B14F-4D97-AF65-F5344CB8AC3E}">
        <p14:creationId xmlns:p14="http://schemas.microsoft.com/office/powerpoint/2010/main" val="4217773965"/>
      </p:ext>
    </p:extLst>
  </p:cSld>
  <p:clrMapOvr>
    <a:masterClrMapping/>
  </p:clrMapOvr>
</p:sld>
</file>

<file path=ppt/theme/theme1.xml><?xml version="1.0" encoding="utf-8"?>
<a:theme xmlns:a="http://schemas.openxmlformats.org/drawingml/2006/main" name="Tropfen">
  <a:themeElements>
    <a:clrScheme name="Galathe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Tropfen">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ropfen">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TM04033925[[fn=Tropfen]]</Template>
  <TotalTime>0</TotalTime>
  <Words>780</Words>
  <Application>Microsoft Office PowerPoint</Application>
  <PresentationFormat>Breitbild</PresentationFormat>
  <Paragraphs>112</Paragraphs>
  <Slides>15</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15</vt:i4>
      </vt:variant>
    </vt:vector>
  </HeadingPairs>
  <TitlesOfParts>
    <vt:vector size="22" baseType="lpstr">
      <vt:lpstr>Arial</vt:lpstr>
      <vt:lpstr>Calibri</vt:lpstr>
      <vt:lpstr>Calibri Light</vt:lpstr>
      <vt:lpstr>Ink Free</vt:lpstr>
      <vt:lpstr>Tw Cen MT</vt:lpstr>
      <vt:lpstr>Wingdings</vt:lpstr>
      <vt:lpstr>Tropfen</vt:lpstr>
      <vt:lpstr>Herzlich willkommen!</vt:lpstr>
      <vt:lpstr>Was haben wir heute vor?</vt:lpstr>
      <vt:lpstr>Die Bildungs- und Erziehungsempfehlungen RLP für Kinder im krippenalter</vt:lpstr>
      <vt:lpstr>Die kindliche Entwicklung von 0 bis 2 Jahren</vt:lpstr>
      <vt:lpstr>Unsere Arbeit nach den Prinzipien der Reggio-Pädagogik</vt:lpstr>
      <vt:lpstr>Grundlagen der Krippenarbeit</vt:lpstr>
      <vt:lpstr>Bildungs- und Erziehungspartnerschaft</vt:lpstr>
      <vt:lpstr>Aufnahme/Eingewöhnung</vt:lpstr>
      <vt:lpstr>tagesablauf</vt:lpstr>
      <vt:lpstr>Raumgestaltung</vt:lpstr>
      <vt:lpstr>PowerPoint-Präsentation</vt:lpstr>
      <vt:lpstr>spielmaterial</vt:lpstr>
      <vt:lpstr>PowerPoint-Präsentation</vt:lpstr>
      <vt:lpstr>PowerPoint-Präsentation</vt:lpstr>
      <vt:lpstr>Schön, dass sie da waren und Bis Bald!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Herzlich willkommen!</dc:title>
  <dc:creator>Kommunale Kita Braubach</dc:creator>
  <cp:lastModifiedBy>Kommunale Kita Braubach</cp:lastModifiedBy>
  <cp:revision>48</cp:revision>
  <cp:lastPrinted>2021-06-21T11:07:49Z</cp:lastPrinted>
  <dcterms:created xsi:type="dcterms:W3CDTF">2019-06-06T08:05:45Z</dcterms:created>
  <dcterms:modified xsi:type="dcterms:W3CDTF">2022-07-06T07:46:28Z</dcterms:modified>
</cp:coreProperties>
</file>