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5" r:id="rId6"/>
    <p:sldId id="267" r:id="rId7"/>
    <p:sldId id="259" r:id="rId8"/>
    <p:sldId id="260" r:id="rId9"/>
    <p:sldId id="266" r:id="rId10"/>
    <p:sldId id="261" r:id="rId11"/>
    <p:sldId id="262" r:id="rId1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414" autoAdjust="0"/>
  </p:normalViewPr>
  <p:slideViewPr>
    <p:cSldViewPr snapToGrid="0" snapToObjects="1">
      <p:cViewPr varScale="1">
        <p:scale>
          <a:sx n="115" d="100"/>
          <a:sy n="115" d="100"/>
        </p:scale>
        <p:origin x="10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61CE6E0-8321-40C8-91D4-D08204CCD779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8BCFA92-EC7D-4339-AF92-8F5EB6D191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30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747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09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01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76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963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50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31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31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19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502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452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A206EC-D413-CF48-8D85-AF017E6B595E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538129-60E6-4241-9FF9-5B8BABAFAE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24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ED3FB-D276-A84F-B4D3-528D85B09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Herzlich Willkommen zu unserem Infonachmittag 2022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18255D-F7F3-894C-866D-3FAD21CDD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220" y="5840302"/>
            <a:ext cx="9070848" cy="457201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22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E022B-6B02-914A-B2EF-BFDA7C34B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112" y="1236954"/>
            <a:ext cx="10058400" cy="2030502"/>
          </a:xfrm>
        </p:spPr>
        <p:txBody>
          <a:bodyPr>
            <a:normAutofit/>
          </a:bodyPr>
          <a:lstStyle/>
          <a:p>
            <a:r>
              <a:rPr lang="de-DE" dirty="0"/>
              <a:t>Fragen, Rückmeldungen, Kritik und Wünsche…… </a:t>
            </a:r>
            <a:r>
              <a:rPr lang="de-DE" dirty="0">
                <a:sym typeface="Wingdings" pitchFamily="2" charset="2"/>
              </a:rPr>
              <a:t>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3C729D-517C-D543-AED6-01D199DAC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7E567D5-35A5-FD43-99C9-A28E44DCB28A}"/>
              </a:ext>
            </a:extLst>
          </p:cNvPr>
          <p:cNvSpPr txBox="1"/>
          <p:nvPr/>
        </p:nvSpPr>
        <p:spPr>
          <a:xfrm>
            <a:off x="1487424" y="3429000"/>
            <a:ext cx="4986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Zum Beispiel...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wünsche ich mir…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hat mir gefehlt…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hat mir gut gefallen, das hat mir nicht so gut gefallen…</a:t>
            </a:r>
          </a:p>
        </p:txBody>
      </p:sp>
    </p:spTree>
    <p:extLst>
      <p:ext uri="{BB962C8B-B14F-4D97-AF65-F5344CB8AC3E}">
        <p14:creationId xmlns:p14="http://schemas.microsoft.com/office/powerpoint/2010/main" val="260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8AFAB7-7390-FB47-BDCC-C443EDE8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640" y="1280160"/>
            <a:ext cx="10058400" cy="4754880"/>
          </a:xfrm>
        </p:spPr>
        <p:txBody>
          <a:bodyPr>
            <a:normAutofit/>
          </a:bodyPr>
          <a:lstStyle/>
          <a:p>
            <a:r>
              <a:rPr lang="de-DE" dirty="0"/>
              <a:t>Lieben Dank, dass Ihr da wart &amp; für Eure Aufmerksamkeit! </a:t>
            </a:r>
            <a:r>
              <a:rPr lang="de-DE" dirty="0">
                <a:sym typeface="Wingdings" pitchFamily="2" charset="2"/>
              </a:rPr>
              <a:t> </a:t>
            </a:r>
            <a:br>
              <a:rPr lang="de-DE" dirty="0">
                <a:sym typeface="Wingdings" pitchFamily="2" charset="2"/>
              </a:rPr>
            </a:br>
            <a:r>
              <a:rPr lang="de-DE" dirty="0">
                <a:sym typeface="Wingdings" pitchFamily="2" charset="2"/>
              </a:rPr>
              <a:t>Wir freuen uns auf das kommende Kita-Jahr mit unseren Entwickler*innen und Euch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37CD0D-68D9-5E48-A409-79A12E54CCEA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963168" y="5071872"/>
            <a:ext cx="103632" cy="45719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sp>
        <p:nvSpPr>
          <p:cNvPr id="4" name="Herz 3">
            <a:extLst>
              <a:ext uri="{FF2B5EF4-FFF2-40B4-BE49-F238E27FC236}">
                <a16:creationId xmlns:a16="http://schemas.microsoft.com/office/drawing/2014/main" id="{E9AEFEE8-4289-CE47-9629-10E4A3D94819}"/>
              </a:ext>
            </a:extLst>
          </p:cNvPr>
          <p:cNvSpPr/>
          <p:nvPr/>
        </p:nvSpPr>
        <p:spPr>
          <a:xfrm>
            <a:off x="9899904" y="4864608"/>
            <a:ext cx="914400" cy="914400"/>
          </a:xfrm>
          <a:prstGeom prst="hear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9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19FFB9-EA45-944F-B5CA-5218AA69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erwartet Euch heute: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C15A10-701D-824C-867F-0967E21C4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Rund ums dritte Lebensjahr</a:t>
            </a:r>
          </a:p>
          <a:p>
            <a:r>
              <a:rPr lang="de-DE" dirty="0"/>
              <a:t>Gruppenentwicklung im kommenden Jahr / Jahresüberblick</a:t>
            </a:r>
          </a:p>
          <a:p>
            <a:r>
              <a:rPr lang="de-DE" dirty="0"/>
              <a:t>Raumgestaltung (inkl. Fotos)</a:t>
            </a:r>
          </a:p>
          <a:p>
            <a:endParaRPr lang="de-DE" dirty="0"/>
          </a:p>
          <a:p>
            <a:r>
              <a:rPr lang="de-DE" dirty="0"/>
              <a:t>Fragen, Rückmeldungen, Kritik &amp; Wünsche </a:t>
            </a:r>
            <a:r>
              <a:rPr lang="de-DE" dirty="0">
                <a:sym typeface="Wingdings" pitchFamily="2" charset="2"/>
              </a:rPr>
              <a:t>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6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104B3-6B47-6E43-8E09-105DB93B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076" y="730277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Rund </a:t>
            </a:r>
            <a:r>
              <a:rPr lang="de-DE" dirty="0" err="1"/>
              <a:t>um´s</a:t>
            </a:r>
            <a:r>
              <a:rPr lang="de-DE" dirty="0"/>
              <a:t> 3. Lebensjahr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3100" b="1" dirty="0"/>
              <a:t>Die Kinder sind sehr neugierig und zeigen Interesse an anderen Kindern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884905-289C-ED4D-B7AF-4ACFBC60C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6" y="2602918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Entwicklungsbereiche:</a:t>
            </a:r>
          </a:p>
          <a:p>
            <a:pPr marL="342900" indent="-342900">
              <a:buAutoNum type="arabicPeriod"/>
            </a:pPr>
            <a:r>
              <a:rPr lang="de-DE" u="sng" dirty="0"/>
              <a:t>Emotionale Entwicklung</a:t>
            </a:r>
          </a:p>
          <a:p>
            <a:r>
              <a:rPr lang="de-DE" dirty="0"/>
              <a:t>Vermehrte </a:t>
            </a:r>
            <a:r>
              <a:rPr lang="de-DE" dirty="0" smtClean="0"/>
              <a:t>Konflikthäufigkeit/Besitzkonflikte</a:t>
            </a:r>
          </a:p>
          <a:p>
            <a:r>
              <a:rPr lang="de-DE" dirty="0" smtClean="0"/>
              <a:t>Kinder </a:t>
            </a:r>
            <a:r>
              <a:rPr lang="de-DE" dirty="0"/>
              <a:t>benennen ihre Emotionen/ihr Befinden</a:t>
            </a:r>
          </a:p>
          <a:p>
            <a:r>
              <a:rPr lang="de-DE" dirty="0"/>
              <a:t>Ich-Empfinden: Kind nimmt sich als eigene Person wahr/ entdeckt seinen Willen</a:t>
            </a:r>
          </a:p>
          <a:p>
            <a:r>
              <a:rPr lang="de-DE" dirty="0"/>
              <a:t>Selbstbestimmungsphase (Trotzphase) </a:t>
            </a:r>
          </a:p>
          <a:p>
            <a:r>
              <a:rPr lang="de-DE" dirty="0" err="1" smtClean="0"/>
              <a:t>Empathieverständnis</a:t>
            </a:r>
            <a:r>
              <a:rPr lang="de-DE" dirty="0" smtClean="0"/>
              <a:t> </a:t>
            </a:r>
            <a:r>
              <a:rPr lang="de-DE" dirty="0"/>
              <a:t>entwickelt sich</a:t>
            </a:r>
          </a:p>
          <a:p>
            <a:r>
              <a:rPr lang="de-DE" dirty="0"/>
              <a:t>Starker Eigensinn </a:t>
            </a:r>
          </a:p>
          <a:p>
            <a:r>
              <a:rPr lang="de-DE" dirty="0" smtClean="0"/>
              <a:t>Spielregeln </a:t>
            </a:r>
            <a:r>
              <a:rPr lang="de-DE" dirty="0"/>
              <a:t>werden dem Kind klarer</a:t>
            </a:r>
          </a:p>
        </p:txBody>
      </p:sp>
    </p:spTree>
    <p:extLst>
      <p:ext uri="{BB962C8B-B14F-4D97-AF65-F5344CB8AC3E}">
        <p14:creationId xmlns:p14="http://schemas.microsoft.com/office/powerpoint/2010/main" val="33389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168D2B-D9A7-D247-9CE7-93DF09CB5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136" y="816070"/>
            <a:ext cx="10058400" cy="5225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2. </a:t>
            </a:r>
            <a:r>
              <a:rPr lang="de-DE" u="sng" dirty="0"/>
              <a:t>Spielentwicklung / Soziale Kompetenz </a:t>
            </a:r>
            <a:endParaRPr lang="de-DE" dirty="0"/>
          </a:p>
          <a:p>
            <a:r>
              <a:rPr lang="de-DE" dirty="0"/>
              <a:t>Konstruieren </a:t>
            </a:r>
          </a:p>
          <a:p>
            <a:r>
              <a:rPr lang="de-DE" dirty="0" smtClean="0"/>
              <a:t>Kleine </a:t>
            </a:r>
            <a:r>
              <a:rPr lang="de-DE" dirty="0"/>
              <a:t>Rollenspiele – Sozialverhalten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dirty="0"/>
              <a:t>So-tun-</a:t>
            </a:r>
            <a:r>
              <a:rPr lang="de-DE" dirty="0" err="1"/>
              <a:t>als-ob</a:t>
            </a:r>
            <a:r>
              <a:rPr lang="de-DE" dirty="0"/>
              <a:t> Situationen / wachsende Vorstellungskraft)</a:t>
            </a:r>
          </a:p>
          <a:p>
            <a:r>
              <a:rPr lang="de-DE" dirty="0"/>
              <a:t>Verhalten anderer Kinder imitieren</a:t>
            </a:r>
          </a:p>
          <a:p>
            <a:r>
              <a:rPr lang="de-DE" dirty="0"/>
              <a:t>Kinder spielen nebeneinander mit vergleichbaren Spielsachen oder mit dem selben </a:t>
            </a:r>
            <a:r>
              <a:rPr lang="de-DE" dirty="0" smtClean="0"/>
              <a:t>Spielzeug       Kontaktaufbau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3. </a:t>
            </a:r>
            <a:r>
              <a:rPr lang="de-DE" u="sng" dirty="0"/>
              <a:t>Festigung der Bewegungsabläufe &amp; Entfaltung der Feinmotorik</a:t>
            </a:r>
          </a:p>
          <a:p>
            <a:r>
              <a:rPr lang="de-DE" dirty="0"/>
              <a:t>Gleichgewicht und Koordination werden ausgewogener</a:t>
            </a:r>
          </a:p>
          <a:p>
            <a:r>
              <a:rPr lang="de-DE" dirty="0"/>
              <a:t>Filigranes Halten eines Stiftes, Öffnen &amp; Schließen von Schraubverschlüssen</a:t>
            </a:r>
          </a:p>
          <a:p>
            <a:endParaRPr lang="de-DE" dirty="0"/>
          </a:p>
        </p:txBody>
      </p:sp>
      <p:sp>
        <p:nvSpPr>
          <p:cNvPr id="2" name="Pfeil nach rechts 1"/>
          <p:cNvSpPr/>
          <p:nvPr/>
        </p:nvSpPr>
        <p:spPr>
          <a:xfrm>
            <a:off x="2124075" y="3133725"/>
            <a:ext cx="342900" cy="13335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3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1E7093-C024-604B-9C3C-91BF2AB9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332" y="961999"/>
            <a:ext cx="10058400" cy="4752366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4. </a:t>
            </a:r>
            <a:r>
              <a:rPr lang="de-DE" u="sng" dirty="0"/>
              <a:t>Sprachentwicklung:</a:t>
            </a:r>
          </a:p>
          <a:p>
            <a:r>
              <a:rPr lang="de-DE" dirty="0"/>
              <a:t>Verbale Kommunikation zwischen den Kindern nimmt deutlich zu</a:t>
            </a:r>
          </a:p>
          <a:p>
            <a:r>
              <a:rPr lang="de-DE" dirty="0"/>
              <a:t>Sprachverständnis und –</a:t>
            </a:r>
            <a:r>
              <a:rPr lang="de-DE" dirty="0" err="1"/>
              <a:t>produktion</a:t>
            </a:r>
            <a:r>
              <a:rPr lang="de-DE" dirty="0"/>
              <a:t> ist voll im Gange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→ </a:t>
            </a:r>
            <a:r>
              <a:rPr lang="de-DE" dirty="0"/>
              <a:t>ab etwa 2 Jahren: Wortschatzexplosion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5. </a:t>
            </a:r>
            <a:r>
              <a:rPr lang="de-DE" u="sng" dirty="0"/>
              <a:t>Sauberkeitserziehung:</a:t>
            </a:r>
          </a:p>
          <a:p>
            <a:r>
              <a:rPr lang="de-DE" dirty="0"/>
              <a:t>Die Kinder entwickeln ein Gefühl für die Blase &amp; den Darm </a:t>
            </a:r>
          </a:p>
          <a:p>
            <a:r>
              <a:rPr lang="de-DE" dirty="0"/>
              <a:t>Zunehmendes Interesse daran, zur Toilette zu gehen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77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06C14-CF87-C141-A80B-C9D71CE97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6331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de-DE" dirty="0"/>
              <a:t>„Manche fliegen höher als andere, aber alle fliegen so gut sie können.“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Herz 3">
            <a:extLst>
              <a:ext uri="{FF2B5EF4-FFF2-40B4-BE49-F238E27FC236}">
                <a16:creationId xmlns:a16="http://schemas.microsoft.com/office/drawing/2014/main" id="{6C138882-A513-F645-AE14-F88418A0030D}"/>
              </a:ext>
            </a:extLst>
          </p:cNvPr>
          <p:cNvSpPr/>
          <p:nvPr/>
        </p:nvSpPr>
        <p:spPr>
          <a:xfrm>
            <a:off x="5185775" y="4117931"/>
            <a:ext cx="1152395" cy="1117948"/>
          </a:xfrm>
          <a:prstGeom prst="hear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96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E3668-A672-3045-982F-22B0FC14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Gruppenentwicklung im kommenden Jahr / Jahresüberblick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BF94E4-3826-0F47-AE2E-5CD383C66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Ab Sommer ziehen wir in den </a:t>
            </a:r>
            <a:r>
              <a:rPr lang="de-DE" b="1" dirty="0"/>
              <a:t>Raum der Entwicklung </a:t>
            </a:r>
            <a:r>
              <a:rPr lang="de-DE" dirty="0"/>
              <a:t>mit unseren neuen Entwickler*innen (1. Stock)</a:t>
            </a:r>
          </a:p>
          <a:p>
            <a:r>
              <a:rPr lang="de-DE" dirty="0" smtClean="0"/>
              <a:t>Die </a:t>
            </a:r>
            <a:r>
              <a:rPr lang="de-DE" dirty="0"/>
              <a:t>Gruppenerzieher*innen </a:t>
            </a:r>
            <a:r>
              <a:rPr lang="de-DE" dirty="0" smtClean="0"/>
              <a:t>bleiben</a:t>
            </a:r>
            <a:endParaRPr lang="de-DE" dirty="0"/>
          </a:p>
          <a:p>
            <a:r>
              <a:rPr lang="de-DE" dirty="0"/>
              <a:t>Es entsteht eine altershomogene Gruppe mit den 2-3 Jährigen </a:t>
            </a:r>
          </a:p>
          <a:p>
            <a:r>
              <a:rPr lang="de-DE" dirty="0"/>
              <a:t>Insgesamt werden in dieser Gruppe 16 Kinder betreut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Aktionen:</a:t>
            </a:r>
          </a:p>
          <a:p>
            <a:r>
              <a:rPr lang="de-DE" dirty="0"/>
              <a:t>Feste Turntage (Besuch der Turnhalle) </a:t>
            </a:r>
          </a:p>
          <a:p>
            <a:r>
              <a:rPr lang="de-DE" dirty="0"/>
              <a:t>Ausflüge in den Wald / fester </a:t>
            </a:r>
            <a:r>
              <a:rPr lang="de-DE" dirty="0" err="1"/>
              <a:t>Waldtag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9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5DAAB-C9AE-8C44-8901-0F0F6F82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Raumgestaltung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66D879-A20F-1A4C-8688-4576D75F3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39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Raum der Entwicklung (angepasst an die Entwicklungsbereiche des Kindes)</a:t>
            </a:r>
          </a:p>
          <a:p>
            <a:r>
              <a:rPr lang="de-DE" dirty="0"/>
              <a:t>Große und Kleine Podeste </a:t>
            </a:r>
          </a:p>
          <a:p>
            <a:r>
              <a:rPr lang="de-DE" dirty="0"/>
              <a:t>Bewegungselemente</a:t>
            </a:r>
          </a:p>
          <a:p>
            <a:r>
              <a:rPr lang="de-DE" dirty="0"/>
              <a:t>Alltags- und Naturmaterialien </a:t>
            </a:r>
          </a:p>
          <a:p>
            <a:r>
              <a:rPr lang="de-DE" dirty="0"/>
              <a:t>Verkleidungsmöglichkeiten</a:t>
            </a:r>
          </a:p>
          <a:p>
            <a:r>
              <a:rPr lang="de-DE" dirty="0"/>
              <a:t>Spiegel (+ Spiegeldreieck)</a:t>
            </a:r>
          </a:p>
          <a:p>
            <a:r>
              <a:rPr lang="de-DE" dirty="0"/>
              <a:t>Farbtempel</a:t>
            </a:r>
          </a:p>
          <a:p>
            <a:r>
              <a:rPr lang="de-DE" dirty="0"/>
              <a:t>Rückzugsort / Ort zum Ausruhen - Schlafraum</a:t>
            </a:r>
          </a:p>
          <a:p>
            <a:r>
              <a:rPr lang="de-DE" dirty="0"/>
              <a:t>Bücherecke</a:t>
            </a:r>
          </a:p>
          <a:p>
            <a:r>
              <a:rPr lang="de-DE" dirty="0"/>
              <a:t>Große Bausteine </a:t>
            </a:r>
          </a:p>
          <a:p>
            <a:r>
              <a:rPr lang="de-DE" dirty="0"/>
              <a:t>Trinkmöglichkeit</a:t>
            </a:r>
          </a:p>
        </p:txBody>
      </p:sp>
    </p:spTree>
    <p:extLst>
      <p:ext uri="{BB962C8B-B14F-4D97-AF65-F5344CB8AC3E}">
        <p14:creationId xmlns:p14="http://schemas.microsoft.com/office/powerpoint/2010/main" val="27864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4B2CB-5560-4943-B2F2-ECBD3D96C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71806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B04A4C-3300-5C43-9CE7-6C52387E6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63040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Unsere Ergänzung zum Gruppenraum</a:t>
            </a:r>
          </a:p>
          <a:p>
            <a:pPr marL="0" indent="0">
              <a:buNone/>
            </a:pPr>
            <a:r>
              <a:rPr lang="de-DE" u="sng" dirty="0"/>
              <a:t>Flurbereich im 1. Stock</a:t>
            </a:r>
          </a:p>
          <a:p>
            <a:r>
              <a:rPr lang="de-DE" dirty="0"/>
              <a:t>Fahrzeuge</a:t>
            </a:r>
          </a:p>
          <a:p>
            <a:r>
              <a:rPr lang="de-DE" dirty="0"/>
              <a:t>Atelierbereich</a:t>
            </a:r>
          </a:p>
          <a:p>
            <a:r>
              <a:rPr lang="de-DE" dirty="0" smtClean="0"/>
              <a:t>Wahrnehmungsbereich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u="sng" dirty="0"/>
              <a:t>Bewegungsraum </a:t>
            </a:r>
          </a:p>
          <a:p>
            <a:r>
              <a:rPr lang="de-DE" dirty="0"/>
              <a:t>Bewegungslandschaften/ -</a:t>
            </a:r>
            <a:r>
              <a:rPr lang="de-DE" dirty="0" err="1"/>
              <a:t>baustellen</a:t>
            </a:r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4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{B160D99A-FF07-DF4E-9B9B-7383E5F211C5}tf10001067</Template>
  <TotalTime>0</TotalTime>
  <Words>363</Words>
  <Application>Microsoft Office PowerPoint</Application>
  <PresentationFormat>Breitbild</PresentationFormat>
  <Paragraphs>73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Garamond</vt:lpstr>
      <vt:lpstr>Wingdings</vt:lpstr>
      <vt:lpstr>Savon</vt:lpstr>
      <vt:lpstr>Herzlich Willkommen zu unserem Infonachmittag 2022 </vt:lpstr>
      <vt:lpstr>Das erwartet Euch heute:</vt:lpstr>
      <vt:lpstr>Rund um´s 3. Lebensjahr  Die Kinder sind sehr neugierig und zeigen Interesse an anderen Kindern</vt:lpstr>
      <vt:lpstr>PowerPoint-Präsentation</vt:lpstr>
      <vt:lpstr>PowerPoint-Präsentation</vt:lpstr>
      <vt:lpstr>„Manche fliegen höher als andere, aber alle fliegen so gut sie können.“  </vt:lpstr>
      <vt:lpstr>Gruppenentwicklung im kommenden Jahr / Jahresüberblick</vt:lpstr>
      <vt:lpstr>Raumgestaltung  </vt:lpstr>
      <vt:lpstr>PowerPoint-Präsentation</vt:lpstr>
      <vt:lpstr>Fragen, Rückmeldungen, Kritik und Wünsche……  </vt:lpstr>
      <vt:lpstr>Lieben Dank, dass Ihr da wart &amp; für Eure Aufmerksamkeit!   Wir freuen uns auf das kommende Kita-Jahr mit unseren Entwickler*innen und Euch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 unserem Infonachmittag 2022</dc:title>
  <dc:creator>Microsoft Office User</dc:creator>
  <cp:lastModifiedBy>Kommunale Kita Braubach</cp:lastModifiedBy>
  <cp:revision>12</cp:revision>
  <cp:lastPrinted>2022-06-22T09:07:46Z</cp:lastPrinted>
  <dcterms:created xsi:type="dcterms:W3CDTF">2022-05-28T06:16:52Z</dcterms:created>
  <dcterms:modified xsi:type="dcterms:W3CDTF">2022-09-29T08:06:41Z</dcterms:modified>
</cp:coreProperties>
</file>